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4"/>
    <p:sldMasterId id="214748367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Lst>
  <p:sldSz cy="5143500" cx="9144000"/>
  <p:notesSz cx="6858000" cy="9144000"/>
  <p:embeddedFontLst>
    <p:embeddedFont>
      <p:font typeface="Roboto Black"/>
      <p:bold r:id="rId25"/>
      <p:boldItalic r:id="rId26"/>
    </p:embeddedFont>
    <p:embeddedFont>
      <p:font typeface="Roboto Medium"/>
      <p:regular r:id="rId27"/>
      <p:bold r:id="rId28"/>
      <p:italic r:id="rId29"/>
      <p:boldItalic r:id="rId30"/>
    </p:embeddedFont>
    <p:embeddedFont>
      <p:font typeface="Roboto"/>
      <p:regular r:id="rId31"/>
      <p:bold r:id="rId32"/>
      <p:italic r:id="rId33"/>
      <p:boldItalic r:id="rId3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font" Target="fonts/RobotoBlack-boldItalic.fntdata"/><Relationship Id="rId25" Type="http://schemas.openxmlformats.org/officeDocument/2006/relationships/font" Target="fonts/RobotoBlack-bold.fntdata"/><Relationship Id="rId28" Type="http://schemas.openxmlformats.org/officeDocument/2006/relationships/font" Target="fonts/RobotoMedium-bold.fntdata"/><Relationship Id="rId27" Type="http://schemas.openxmlformats.org/officeDocument/2006/relationships/font" Target="fonts/RobotoMedium-regular.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font" Target="fonts/RobotoMedium-italic.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Roboto-regular.fntdata"/><Relationship Id="rId30" Type="http://schemas.openxmlformats.org/officeDocument/2006/relationships/font" Target="fonts/RobotoMedium-boldItalic.fntdata"/><Relationship Id="rId11" Type="http://schemas.openxmlformats.org/officeDocument/2006/relationships/slide" Target="slides/slide5.xml"/><Relationship Id="rId33" Type="http://schemas.openxmlformats.org/officeDocument/2006/relationships/font" Target="fonts/Roboto-italic.fntdata"/><Relationship Id="rId10" Type="http://schemas.openxmlformats.org/officeDocument/2006/relationships/slide" Target="slides/slide4.xml"/><Relationship Id="rId32" Type="http://schemas.openxmlformats.org/officeDocument/2006/relationships/font" Target="fonts/Roboto-bold.fntdata"/><Relationship Id="rId13" Type="http://schemas.openxmlformats.org/officeDocument/2006/relationships/slide" Target="slides/slide7.xml"/><Relationship Id="rId12" Type="http://schemas.openxmlformats.org/officeDocument/2006/relationships/slide" Target="slides/slide6.xml"/><Relationship Id="rId34" Type="http://schemas.openxmlformats.org/officeDocument/2006/relationships/font" Target="fonts/Roboto-boldItalic.fntdata"/><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12beada8d38_2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g12beada8d38_2_7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12beada8d38_0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g12beada8d38_0_15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12beada8d38_0_2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g12beada8d38_0_24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12beada8d38_9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g12beada8d38_9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12beada8d38_2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g12beada8d38_2_14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12beada8d38_0_2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g12beada8d38_0_27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12beada8d38_9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g12beada8d38_9_2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12beada8d38_9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g12beada8d38_9_7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g12beada8d38_9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g12beada8d38_9_4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g12beada8d38_2_3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g12beada8d38_2_32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12beada8d38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g12beada8d38_0_1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12beada8d38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g12beada8d38_0_5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12beada8d38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g12beada8d38_0_9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12beada8d38_0_3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g12beada8d38_0_30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12beada8d38_2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g12beada8d38_2_9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12beada8d38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g12beada8d38_0_4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12beada8d38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g12beada8d38_0_11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12beada8d38_2_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g12beada8d38_2_21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6" name="Shape 56"/>
        <p:cNvGrpSpPr/>
        <p:nvPr/>
      </p:nvGrpSpPr>
      <p:grpSpPr>
        <a:xfrm>
          <a:off x="0" y="0"/>
          <a:ext cx="0" cy="0"/>
          <a:chOff x="0" y="0"/>
          <a:chExt cx="0" cy="0"/>
        </a:xfrm>
      </p:grpSpPr>
      <p:sp>
        <p:nvSpPr>
          <p:cNvPr id="57" name="Google Shape;57;p14"/>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58" name="Google Shape;58;p14"/>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59" name="Google Shape;59;p14"/>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0" name="Shape 60"/>
        <p:cNvGrpSpPr/>
        <p:nvPr/>
      </p:nvGrpSpPr>
      <p:grpSpPr>
        <a:xfrm>
          <a:off x="0" y="0"/>
          <a:ext cx="0" cy="0"/>
          <a:chOff x="0" y="0"/>
          <a:chExt cx="0" cy="0"/>
        </a:xfrm>
      </p:grpSpPr>
      <p:sp>
        <p:nvSpPr>
          <p:cNvPr id="61" name="Google Shape;61;p15"/>
          <p:cNvSpPr txBox="1"/>
          <p:nvPr>
            <p:ph type="ctrTitle"/>
          </p:nvPr>
        </p:nvSpPr>
        <p:spPr>
          <a:xfrm>
            <a:off x="342900" y="1065213"/>
            <a:ext cx="3886200" cy="735013"/>
          </a:xfrm>
          <a:prstGeom prst="rect">
            <a:avLst/>
          </a:prstGeom>
          <a:noFill/>
          <a:ln>
            <a:noFill/>
          </a:ln>
        </p:spPr>
        <p:txBody>
          <a:bodyPr anchorCtr="0" anchor="ctr" bIns="22850" lIns="45725" spcFirstLastPara="1" rIns="45725" wrap="square" tIns="2285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62" name="Google Shape;62;p15"/>
          <p:cNvSpPr txBox="1"/>
          <p:nvPr>
            <p:ph idx="1" type="subTitle"/>
          </p:nvPr>
        </p:nvSpPr>
        <p:spPr>
          <a:xfrm>
            <a:off x="685800" y="1943100"/>
            <a:ext cx="3200400" cy="876300"/>
          </a:xfrm>
          <a:prstGeom prst="rect">
            <a:avLst/>
          </a:prstGeom>
          <a:noFill/>
          <a:ln>
            <a:noFill/>
          </a:ln>
        </p:spPr>
        <p:txBody>
          <a:bodyPr anchorCtr="0" anchor="t" bIns="22850" lIns="45725" spcFirstLastPara="1" rIns="45725" wrap="square" tIns="22850">
            <a:normAutofit/>
          </a:bodyPr>
          <a:lstStyle>
            <a:lvl1pPr lvl="0" algn="ctr">
              <a:spcBef>
                <a:spcPts val="300"/>
              </a:spcBef>
              <a:spcAft>
                <a:spcPts val="0"/>
              </a:spcAft>
              <a:buClr>
                <a:srgbClr val="888888"/>
              </a:buClr>
              <a:buSzPts val="1600"/>
              <a:buNone/>
              <a:defRPr>
                <a:solidFill>
                  <a:srgbClr val="888888"/>
                </a:solidFill>
              </a:defRPr>
            </a:lvl1pPr>
            <a:lvl2pPr lvl="1" algn="ctr">
              <a:spcBef>
                <a:spcPts val="300"/>
              </a:spcBef>
              <a:spcAft>
                <a:spcPts val="0"/>
              </a:spcAft>
              <a:buClr>
                <a:srgbClr val="888888"/>
              </a:buClr>
              <a:buSzPts val="1400"/>
              <a:buNone/>
              <a:defRPr>
                <a:solidFill>
                  <a:srgbClr val="888888"/>
                </a:solidFill>
              </a:defRPr>
            </a:lvl2pPr>
            <a:lvl3pPr lvl="2" algn="ctr">
              <a:spcBef>
                <a:spcPts val="200"/>
              </a:spcBef>
              <a:spcAft>
                <a:spcPts val="0"/>
              </a:spcAft>
              <a:buClr>
                <a:srgbClr val="888888"/>
              </a:buClr>
              <a:buSzPts val="1200"/>
              <a:buNone/>
              <a:defRPr>
                <a:solidFill>
                  <a:srgbClr val="888888"/>
                </a:solidFill>
              </a:defRPr>
            </a:lvl3pPr>
            <a:lvl4pPr lvl="3" algn="ctr">
              <a:spcBef>
                <a:spcPts val="200"/>
              </a:spcBef>
              <a:spcAft>
                <a:spcPts val="0"/>
              </a:spcAft>
              <a:buClr>
                <a:srgbClr val="888888"/>
              </a:buClr>
              <a:buSzPts val="1000"/>
              <a:buNone/>
              <a:defRPr>
                <a:solidFill>
                  <a:srgbClr val="888888"/>
                </a:solidFill>
              </a:defRPr>
            </a:lvl4pPr>
            <a:lvl5pPr lvl="4" algn="ctr">
              <a:spcBef>
                <a:spcPts val="200"/>
              </a:spcBef>
              <a:spcAft>
                <a:spcPts val="0"/>
              </a:spcAft>
              <a:buClr>
                <a:srgbClr val="888888"/>
              </a:buClr>
              <a:buSzPts val="1000"/>
              <a:buNone/>
              <a:defRPr>
                <a:solidFill>
                  <a:srgbClr val="888888"/>
                </a:solidFill>
              </a:defRPr>
            </a:lvl5pPr>
            <a:lvl6pPr lvl="5" algn="ctr">
              <a:spcBef>
                <a:spcPts val="200"/>
              </a:spcBef>
              <a:spcAft>
                <a:spcPts val="0"/>
              </a:spcAft>
              <a:buClr>
                <a:srgbClr val="888888"/>
              </a:buClr>
              <a:buSzPts val="1000"/>
              <a:buNone/>
              <a:defRPr>
                <a:solidFill>
                  <a:srgbClr val="888888"/>
                </a:solidFill>
              </a:defRPr>
            </a:lvl6pPr>
            <a:lvl7pPr lvl="6" algn="ctr">
              <a:spcBef>
                <a:spcPts val="200"/>
              </a:spcBef>
              <a:spcAft>
                <a:spcPts val="0"/>
              </a:spcAft>
              <a:buClr>
                <a:srgbClr val="888888"/>
              </a:buClr>
              <a:buSzPts val="1000"/>
              <a:buNone/>
              <a:defRPr>
                <a:solidFill>
                  <a:srgbClr val="888888"/>
                </a:solidFill>
              </a:defRPr>
            </a:lvl7pPr>
            <a:lvl8pPr lvl="7" algn="ctr">
              <a:spcBef>
                <a:spcPts val="200"/>
              </a:spcBef>
              <a:spcAft>
                <a:spcPts val="0"/>
              </a:spcAft>
              <a:buClr>
                <a:srgbClr val="888888"/>
              </a:buClr>
              <a:buSzPts val="1000"/>
              <a:buNone/>
              <a:defRPr>
                <a:solidFill>
                  <a:srgbClr val="888888"/>
                </a:solidFill>
              </a:defRPr>
            </a:lvl8pPr>
            <a:lvl9pPr lvl="8" algn="ctr">
              <a:spcBef>
                <a:spcPts val="200"/>
              </a:spcBef>
              <a:spcAft>
                <a:spcPts val="0"/>
              </a:spcAft>
              <a:buClr>
                <a:srgbClr val="888888"/>
              </a:buClr>
              <a:buSzPts val="1000"/>
              <a:buNone/>
              <a:defRPr>
                <a:solidFill>
                  <a:srgbClr val="888888"/>
                </a:solidFill>
              </a:defRPr>
            </a:lvl9pPr>
          </a:lstStyle>
          <a:p/>
        </p:txBody>
      </p:sp>
      <p:sp>
        <p:nvSpPr>
          <p:cNvPr id="63" name="Google Shape;63;p15"/>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64" name="Google Shape;64;p15"/>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65" name="Google Shape;65;p15"/>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6" name="Shape 66"/>
        <p:cNvGrpSpPr/>
        <p:nvPr/>
      </p:nvGrpSpPr>
      <p:grpSpPr>
        <a:xfrm>
          <a:off x="0" y="0"/>
          <a:ext cx="0" cy="0"/>
          <a:chOff x="0" y="0"/>
          <a:chExt cx="0" cy="0"/>
        </a:xfrm>
      </p:grpSpPr>
      <p:sp>
        <p:nvSpPr>
          <p:cNvPr id="67" name="Google Shape;67;p16"/>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68" name="Google Shape;68;p16"/>
          <p:cNvSpPr txBox="1"/>
          <p:nvPr>
            <p:ph idx="1" type="body"/>
          </p:nvPr>
        </p:nvSpPr>
        <p:spPr>
          <a:xfrm>
            <a:off x="228600" y="800100"/>
            <a:ext cx="4114800" cy="2262982"/>
          </a:xfrm>
          <a:prstGeom prst="rect">
            <a:avLst/>
          </a:prstGeom>
          <a:noFill/>
          <a:ln>
            <a:noFill/>
          </a:ln>
        </p:spPr>
        <p:txBody>
          <a:bodyPr anchorCtr="0" anchor="t" bIns="22850" lIns="45725" spcFirstLastPara="1" rIns="45725" wrap="square" tIns="22850">
            <a:normAutofit/>
          </a:bodyPr>
          <a:lstStyle>
            <a:lvl1pPr indent="-285750" lvl="0" marL="457200" algn="l">
              <a:spcBef>
                <a:spcPts val="200"/>
              </a:spcBef>
              <a:spcAft>
                <a:spcPts val="0"/>
              </a:spcAft>
              <a:buClr>
                <a:schemeClr val="dk1"/>
              </a:buClr>
              <a:buSzPts val="900"/>
              <a:buChar char="•"/>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sp>
        <p:nvSpPr>
          <p:cNvPr id="69" name="Google Shape;69;p16"/>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70" name="Google Shape;70;p16"/>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71" name="Google Shape;71;p16"/>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2" name="Shape 72"/>
        <p:cNvGrpSpPr/>
        <p:nvPr/>
      </p:nvGrpSpPr>
      <p:grpSpPr>
        <a:xfrm>
          <a:off x="0" y="0"/>
          <a:ext cx="0" cy="0"/>
          <a:chOff x="0" y="0"/>
          <a:chExt cx="0" cy="0"/>
        </a:xfrm>
      </p:grpSpPr>
      <p:sp>
        <p:nvSpPr>
          <p:cNvPr id="73" name="Google Shape;73;p17"/>
          <p:cNvSpPr txBox="1"/>
          <p:nvPr>
            <p:ph type="title"/>
          </p:nvPr>
        </p:nvSpPr>
        <p:spPr>
          <a:xfrm>
            <a:off x="361156" y="2203450"/>
            <a:ext cx="3886200" cy="681038"/>
          </a:xfrm>
          <a:prstGeom prst="rect">
            <a:avLst/>
          </a:prstGeom>
          <a:noFill/>
          <a:ln>
            <a:noFill/>
          </a:ln>
        </p:spPr>
        <p:txBody>
          <a:bodyPr anchorCtr="0" anchor="t" bIns="22850" lIns="45725" spcFirstLastPara="1" rIns="45725" wrap="square" tIns="22850">
            <a:normAutofit/>
          </a:bodyPr>
          <a:lstStyle>
            <a:lvl1pPr lvl="0" algn="l">
              <a:spcBef>
                <a:spcPts val="0"/>
              </a:spcBef>
              <a:spcAft>
                <a:spcPts val="0"/>
              </a:spcAft>
              <a:buClr>
                <a:schemeClr val="dk1"/>
              </a:buClr>
              <a:buSzPts val="2000"/>
              <a:buFont typeface="Calibri"/>
              <a:buNone/>
              <a:defRPr b="1" sz="2000" cap="none"/>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74" name="Google Shape;74;p17"/>
          <p:cNvSpPr txBox="1"/>
          <p:nvPr>
            <p:ph idx="1" type="body"/>
          </p:nvPr>
        </p:nvSpPr>
        <p:spPr>
          <a:xfrm>
            <a:off x="361156" y="1453357"/>
            <a:ext cx="3886200" cy="750094"/>
          </a:xfrm>
          <a:prstGeom prst="rect">
            <a:avLst/>
          </a:prstGeom>
          <a:noFill/>
          <a:ln>
            <a:noFill/>
          </a:ln>
        </p:spPr>
        <p:txBody>
          <a:bodyPr anchorCtr="0" anchor="b" bIns="22850" lIns="45725" spcFirstLastPara="1" rIns="45725" wrap="square" tIns="22850">
            <a:normAutofit/>
          </a:bodyPr>
          <a:lstStyle>
            <a:lvl1pPr indent="-228600" lvl="0" marL="457200" algn="l">
              <a:spcBef>
                <a:spcPts val="200"/>
              </a:spcBef>
              <a:spcAft>
                <a:spcPts val="0"/>
              </a:spcAft>
              <a:buClr>
                <a:srgbClr val="888888"/>
              </a:buClr>
              <a:buSzPts val="1000"/>
              <a:buNone/>
              <a:defRPr sz="1000">
                <a:solidFill>
                  <a:srgbClr val="888888"/>
                </a:solidFill>
              </a:defRPr>
            </a:lvl1pPr>
            <a:lvl2pPr indent="-228600" lvl="1" marL="914400" algn="l">
              <a:spcBef>
                <a:spcPts val="200"/>
              </a:spcBef>
              <a:spcAft>
                <a:spcPts val="0"/>
              </a:spcAft>
              <a:buClr>
                <a:srgbClr val="888888"/>
              </a:buClr>
              <a:buSzPts val="900"/>
              <a:buNone/>
              <a:defRPr sz="900">
                <a:solidFill>
                  <a:srgbClr val="888888"/>
                </a:solidFill>
              </a:defRPr>
            </a:lvl2pPr>
            <a:lvl3pPr indent="-228600" lvl="2" marL="1371600" algn="l">
              <a:spcBef>
                <a:spcPts val="200"/>
              </a:spcBef>
              <a:spcAft>
                <a:spcPts val="0"/>
              </a:spcAft>
              <a:buClr>
                <a:srgbClr val="888888"/>
              </a:buClr>
              <a:buSzPts val="800"/>
              <a:buNone/>
              <a:defRPr sz="800">
                <a:solidFill>
                  <a:srgbClr val="888888"/>
                </a:solidFill>
              </a:defRPr>
            </a:lvl3pPr>
            <a:lvl4pPr indent="-228600" lvl="3" marL="1828800" algn="l">
              <a:spcBef>
                <a:spcPts val="100"/>
              </a:spcBef>
              <a:spcAft>
                <a:spcPts val="0"/>
              </a:spcAft>
              <a:buClr>
                <a:srgbClr val="888888"/>
              </a:buClr>
              <a:buSzPts val="700"/>
              <a:buNone/>
              <a:defRPr sz="700">
                <a:solidFill>
                  <a:srgbClr val="888888"/>
                </a:solidFill>
              </a:defRPr>
            </a:lvl4pPr>
            <a:lvl5pPr indent="-228600" lvl="4" marL="2286000" algn="l">
              <a:spcBef>
                <a:spcPts val="100"/>
              </a:spcBef>
              <a:spcAft>
                <a:spcPts val="0"/>
              </a:spcAft>
              <a:buClr>
                <a:srgbClr val="888888"/>
              </a:buClr>
              <a:buSzPts val="700"/>
              <a:buNone/>
              <a:defRPr sz="700">
                <a:solidFill>
                  <a:srgbClr val="888888"/>
                </a:solidFill>
              </a:defRPr>
            </a:lvl5pPr>
            <a:lvl6pPr indent="-228600" lvl="5" marL="2743200" algn="l">
              <a:spcBef>
                <a:spcPts val="100"/>
              </a:spcBef>
              <a:spcAft>
                <a:spcPts val="0"/>
              </a:spcAft>
              <a:buClr>
                <a:srgbClr val="888888"/>
              </a:buClr>
              <a:buSzPts val="700"/>
              <a:buNone/>
              <a:defRPr sz="700">
                <a:solidFill>
                  <a:srgbClr val="888888"/>
                </a:solidFill>
              </a:defRPr>
            </a:lvl6pPr>
            <a:lvl7pPr indent="-228600" lvl="6" marL="3200400" algn="l">
              <a:spcBef>
                <a:spcPts val="100"/>
              </a:spcBef>
              <a:spcAft>
                <a:spcPts val="0"/>
              </a:spcAft>
              <a:buClr>
                <a:srgbClr val="888888"/>
              </a:buClr>
              <a:buSzPts val="700"/>
              <a:buNone/>
              <a:defRPr sz="700">
                <a:solidFill>
                  <a:srgbClr val="888888"/>
                </a:solidFill>
              </a:defRPr>
            </a:lvl7pPr>
            <a:lvl8pPr indent="-228600" lvl="7" marL="3657600" algn="l">
              <a:spcBef>
                <a:spcPts val="100"/>
              </a:spcBef>
              <a:spcAft>
                <a:spcPts val="0"/>
              </a:spcAft>
              <a:buClr>
                <a:srgbClr val="888888"/>
              </a:buClr>
              <a:buSzPts val="700"/>
              <a:buNone/>
              <a:defRPr sz="700">
                <a:solidFill>
                  <a:srgbClr val="888888"/>
                </a:solidFill>
              </a:defRPr>
            </a:lvl8pPr>
            <a:lvl9pPr indent="-228600" lvl="8" marL="4114800" algn="l">
              <a:spcBef>
                <a:spcPts val="100"/>
              </a:spcBef>
              <a:spcAft>
                <a:spcPts val="0"/>
              </a:spcAft>
              <a:buClr>
                <a:srgbClr val="888888"/>
              </a:buClr>
              <a:buSzPts val="700"/>
              <a:buNone/>
              <a:defRPr sz="700">
                <a:solidFill>
                  <a:srgbClr val="888888"/>
                </a:solidFill>
              </a:defRPr>
            </a:lvl9pPr>
          </a:lstStyle>
          <a:p/>
        </p:txBody>
      </p:sp>
      <p:sp>
        <p:nvSpPr>
          <p:cNvPr id="75" name="Google Shape;75;p17"/>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76" name="Google Shape;76;p17"/>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77" name="Google Shape;77;p17"/>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8" name="Shape 78"/>
        <p:cNvGrpSpPr/>
        <p:nvPr/>
      </p:nvGrpSpPr>
      <p:grpSpPr>
        <a:xfrm>
          <a:off x="0" y="0"/>
          <a:ext cx="0" cy="0"/>
          <a:chOff x="0" y="0"/>
          <a:chExt cx="0" cy="0"/>
        </a:xfrm>
      </p:grpSpPr>
      <p:sp>
        <p:nvSpPr>
          <p:cNvPr id="79" name="Google Shape;79;p18"/>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80" name="Google Shape;80;p18"/>
          <p:cNvSpPr txBox="1"/>
          <p:nvPr>
            <p:ph idx="1" type="body"/>
          </p:nvPr>
        </p:nvSpPr>
        <p:spPr>
          <a:xfrm>
            <a:off x="228600" y="800100"/>
            <a:ext cx="2019300" cy="2262982"/>
          </a:xfrm>
          <a:prstGeom prst="rect">
            <a:avLst/>
          </a:prstGeom>
          <a:noFill/>
          <a:ln>
            <a:noFill/>
          </a:ln>
        </p:spPr>
        <p:txBody>
          <a:bodyPr anchorCtr="0" anchor="t" bIns="22850" lIns="45725" spcFirstLastPara="1" rIns="45725" wrap="square" tIns="22850">
            <a:normAutofit/>
          </a:bodyPr>
          <a:lstStyle>
            <a:lvl1pPr indent="-317500" lvl="0" marL="457200" algn="l">
              <a:spcBef>
                <a:spcPts val="300"/>
              </a:spcBef>
              <a:spcAft>
                <a:spcPts val="0"/>
              </a:spcAft>
              <a:buClr>
                <a:schemeClr val="dk1"/>
              </a:buClr>
              <a:buSzPts val="1400"/>
              <a:buChar char="•"/>
              <a:defRPr sz="1400"/>
            </a:lvl1pPr>
            <a:lvl2pPr indent="-304800" lvl="1" marL="914400" algn="l">
              <a:spcBef>
                <a:spcPts val="200"/>
              </a:spcBef>
              <a:spcAft>
                <a:spcPts val="0"/>
              </a:spcAft>
              <a:buClr>
                <a:schemeClr val="dk1"/>
              </a:buClr>
              <a:buSzPts val="1200"/>
              <a:buChar char="–"/>
              <a:defRPr sz="1200"/>
            </a:lvl2pPr>
            <a:lvl3pPr indent="-292100" lvl="2" marL="1371600" algn="l">
              <a:spcBef>
                <a:spcPts val="200"/>
              </a:spcBef>
              <a:spcAft>
                <a:spcPts val="0"/>
              </a:spcAft>
              <a:buClr>
                <a:schemeClr val="dk1"/>
              </a:buClr>
              <a:buSzPts val="1000"/>
              <a:buChar char="•"/>
              <a:defRPr sz="1000"/>
            </a:lvl3pPr>
            <a:lvl4pPr indent="-285750" lvl="3" marL="1828800" algn="l">
              <a:spcBef>
                <a:spcPts val="200"/>
              </a:spcBef>
              <a:spcAft>
                <a:spcPts val="0"/>
              </a:spcAft>
              <a:buClr>
                <a:schemeClr val="dk1"/>
              </a:buClr>
              <a:buSzPts val="900"/>
              <a:buChar char="–"/>
              <a:defRPr sz="900"/>
            </a:lvl4pPr>
            <a:lvl5pPr indent="-285750" lvl="4" marL="2286000" algn="l">
              <a:spcBef>
                <a:spcPts val="200"/>
              </a:spcBef>
              <a:spcAft>
                <a:spcPts val="0"/>
              </a:spcAft>
              <a:buClr>
                <a:schemeClr val="dk1"/>
              </a:buClr>
              <a:buSzPts val="900"/>
              <a:buChar char="»"/>
              <a:defRPr sz="900"/>
            </a:lvl5pPr>
            <a:lvl6pPr indent="-285750" lvl="5" marL="2743200" algn="l">
              <a:spcBef>
                <a:spcPts val="200"/>
              </a:spcBef>
              <a:spcAft>
                <a:spcPts val="0"/>
              </a:spcAft>
              <a:buClr>
                <a:schemeClr val="dk1"/>
              </a:buClr>
              <a:buSzPts val="900"/>
              <a:buChar char="•"/>
              <a:defRPr sz="900"/>
            </a:lvl6pPr>
            <a:lvl7pPr indent="-285750" lvl="6" marL="3200400" algn="l">
              <a:spcBef>
                <a:spcPts val="200"/>
              </a:spcBef>
              <a:spcAft>
                <a:spcPts val="0"/>
              </a:spcAft>
              <a:buClr>
                <a:schemeClr val="dk1"/>
              </a:buClr>
              <a:buSzPts val="900"/>
              <a:buChar char="•"/>
              <a:defRPr sz="900"/>
            </a:lvl7pPr>
            <a:lvl8pPr indent="-285750" lvl="7" marL="3657600" algn="l">
              <a:spcBef>
                <a:spcPts val="200"/>
              </a:spcBef>
              <a:spcAft>
                <a:spcPts val="0"/>
              </a:spcAft>
              <a:buClr>
                <a:schemeClr val="dk1"/>
              </a:buClr>
              <a:buSzPts val="900"/>
              <a:buChar char="•"/>
              <a:defRPr sz="900"/>
            </a:lvl8pPr>
            <a:lvl9pPr indent="-285750" lvl="8" marL="4114800" algn="l">
              <a:spcBef>
                <a:spcPts val="200"/>
              </a:spcBef>
              <a:spcAft>
                <a:spcPts val="0"/>
              </a:spcAft>
              <a:buClr>
                <a:schemeClr val="dk1"/>
              </a:buClr>
              <a:buSzPts val="900"/>
              <a:buChar char="•"/>
              <a:defRPr sz="900"/>
            </a:lvl9pPr>
          </a:lstStyle>
          <a:p/>
        </p:txBody>
      </p:sp>
      <p:sp>
        <p:nvSpPr>
          <p:cNvPr id="81" name="Google Shape;81;p18"/>
          <p:cNvSpPr txBox="1"/>
          <p:nvPr>
            <p:ph idx="2" type="body"/>
          </p:nvPr>
        </p:nvSpPr>
        <p:spPr>
          <a:xfrm>
            <a:off x="2324100" y="800100"/>
            <a:ext cx="2019300" cy="2262982"/>
          </a:xfrm>
          <a:prstGeom prst="rect">
            <a:avLst/>
          </a:prstGeom>
          <a:noFill/>
          <a:ln>
            <a:noFill/>
          </a:ln>
        </p:spPr>
        <p:txBody>
          <a:bodyPr anchorCtr="0" anchor="t" bIns="22850" lIns="45725" spcFirstLastPara="1" rIns="45725" wrap="square" tIns="22850">
            <a:normAutofit/>
          </a:bodyPr>
          <a:lstStyle>
            <a:lvl1pPr indent="-317500" lvl="0" marL="457200" algn="l">
              <a:spcBef>
                <a:spcPts val="300"/>
              </a:spcBef>
              <a:spcAft>
                <a:spcPts val="0"/>
              </a:spcAft>
              <a:buClr>
                <a:schemeClr val="dk1"/>
              </a:buClr>
              <a:buSzPts val="1400"/>
              <a:buChar char="•"/>
              <a:defRPr sz="1400"/>
            </a:lvl1pPr>
            <a:lvl2pPr indent="-304800" lvl="1" marL="914400" algn="l">
              <a:spcBef>
                <a:spcPts val="200"/>
              </a:spcBef>
              <a:spcAft>
                <a:spcPts val="0"/>
              </a:spcAft>
              <a:buClr>
                <a:schemeClr val="dk1"/>
              </a:buClr>
              <a:buSzPts val="1200"/>
              <a:buChar char="–"/>
              <a:defRPr sz="1200"/>
            </a:lvl2pPr>
            <a:lvl3pPr indent="-292100" lvl="2" marL="1371600" algn="l">
              <a:spcBef>
                <a:spcPts val="200"/>
              </a:spcBef>
              <a:spcAft>
                <a:spcPts val="0"/>
              </a:spcAft>
              <a:buClr>
                <a:schemeClr val="dk1"/>
              </a:buClr>
              <a:buSzPts val="1000"/>
              <a:buChar char="•"/>
              <a:defRPr sz="1000"/>
            </a:lvl3pPr>
            <a:lvl4pPr indent="-285750" lvl="3" marL="1828800" algn="l">
              <a:spcBef>
                <a:spcPts val="200"/>
              </a:spcBef>
              <a:spcAft>
                <a:spcPts val="0"/>
              </a:spcAft>
              <a:buClr>
                <a:schemeClr val="dk1"/>
              </a:buClr>
              <a:buSzPts val="900"/>
              <a:buChar char="–"/>
              <a:defRPr sz="900"/>
            </a:lvl4pPr>
            <a:lvl5pPr indent="-285750" lvl="4" marL="2286000" algn="l">
              <a:spcBef>
                <a:spcPts val="200"/>
              </a:spcBef>
              <a:spcAft>
                <a:spcPts val="0"/>
              </a:spcAft>
              <a:buClr>
                <a:schemeClr val="dk1"/>
              </a:buClr>
              <a:buSzPts val="900"/>
              <a:buChar char="»"/>
              <a:defRPr sz="900"/>
            </a:lvl5pPr>
            <a:lvl6pPr indent="-285750" lvl="5" marL="2743200" algn="l">
              <a:spcBef>
                <a:spcPts val="200"/>
              </a:spcBef>
              <a:spcAft>
                <a:spcPts val="0"/>
              </a:spcAft>
              <a:buClr>
                <a:schemeClr val="dk1"/>
              </a:buClr>
              <a:buSzPts val="900"/>
              <a:buChar char="•"/>
              <a:defRPr sz="900"/>
            </a:lvl6pPr>
            <a:lvl7pPr indent="-285750" lvl="6" marL="3200400" algn="l">
              <a:spcBef>
                <a:spcPts val="200"/>
              </a:spcBef>
              <a:spcAft>
                <a:spcPts val="0"/>
              </a:spcAft>
              <a:buClr>
                <a:schemeClr val="dk1"/>
              </a:buClr>
              <a:buSzPts val="900"/>
              <a:buChar char="•"/>
              <a:defRPr sz="900"/>
            </a:lvl7pPr>
            <a:lvl8pPr indent="-285750" lvl="7" marL="3657600" algn="l">
              <a:spcBef>
                <a:spcPts val="200"/>
              </a:spcBef>
              <a:spcAft>
                <a:spcPts val="0"/>
              </a:spcAft>
              <a:buClr>
                <a:schemeClr val="dk1"/>
              </a:buClr>
              <a:buSzPts val="900"/>
              <a:buChar char="•"/>
              <a:defRPr sz="900"/>
            </a:lvl8pPr>
            <a:lvl9pPr indent="-285750" lvl="8" marL="4114800" algn="l">
              <a:spcBef>
                <a:spcPts val="200"/>
              </a:spcBef>
              <a:spcAft>
                <a:spcPts val="0"/>
              </a:spcAft>
              <a:buClr>
                <a:schemeClr val="dk1"/>
              </a:buClr>
              <a:buSzPts val="900"/>
              <a:buChar char="•"/>
              <a:defRPr sz="900"/>
            </a:lvl9pPr>
          </a:lstStyle>
          <a:p/>
        </p:txBody>
      </p:sp>
      <p:sp>
        <p:nvSpPr>
          <p:cNvPr id="82" name="Google Shape;82;p18"/>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83" name="Google Shape;83;p18"/>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84" name="Google Shape;84;p18"/>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5" name="Shape 85"/>
        <p:cNvGrpSpPr/>
        <p:nvPr/>
      </p:nvGrpSpPr>
      <p:grpSpPr>
        <a:xfrm>
          <a:off x="0" y="0"/>
          <a:ext cx="0" cy="0"/>
          <a:chOff x="0" y="0"/>
          <a:chExt cx="0" cy="0"/>
        </a:xfrm>
      </p:grpSpPr>
      <p:sp>
        <p:nvSpPr>
          <p:cNvPr id="86" name="Google Shape;86;p19"/>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algn="ctr">
              <a:spcBef>
                <a:spcPts val="0"/>
              </a:spcBef>
              <a:spcAft>
                <a:spcPts val="0"/>
              </a:spcAft>
              <a:buClr>
                <a:schemeClr val="dk1"/>
              </a:buClr>
              <a:buSzPts val="2200"/>
              <a:buFont typeface="Calibri"/>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87" name="Google Shape;87;p19"/>
          <p:cNvSpPr txBox="1"/>
          <p:nvPr>
            <p:ph idx="1" type="body"/>
          </p:nvPr>
        </p:nvSpPr>
        <p:spPr>
          <a:xfrm>
            <a:off x="228600" y="767556"/>
            <a:ext cx="2020094" cy="319881"/>
          </a:xfrm>
          <a:prstGeom prst="rect">
            <a:avLst/>
          </a:prstGeom>
          <a:noFill/>
          <a:ln>
            <a:noFill/>
          </a:ln>
        </p:spPr>
        <p:txBody>
          <a:bodyPr anchorCtr="0" anchor="b" bIns="22850" lIns="45725" spcFirstLastPara="1" rIns="45725" wrap="square" tIns="22850">
            <a:normAutofit/>
          </a:bodyPr>
          <a:lstStyle>
            <a:lvl1pPr indent="-228600" lvl="0" marL="457200" algn="l">
              <a:spcBef>
                <a:spcPts val="200"/>
              </a:spcBef>
              <a:spcAft>
                <a:spcPts val="0"/>
              </a:spcAft>
              <a:buClr>
                <a:schemeClr val="dk1"/>
              </a:buClr>
              <a:buSzPts val="1200"/>
              <a:buNone/>
              <a:defRPr b="1" sz="1200"/>
            </a:lvl1pPr>
            <a:lvl2pPr indent="-228600" lvl="1" marL="914400" algn="l">
              <a:spcBef>
                <a:spcPts val="200"/>
              </a:spcBef>
              <a:spcAft>
                <a:spcPts val="0"/>
              </a:spcAft>
              <a:buClr>
                <a:schemeClr val="dk1"/>
              </a:buClr>
              <a:buSzPts val="1000"/>
              <a:buNone/>
              <a:defRPr b="1" sz="1000"/>
            </a:lvl2pPr>
            <a:lvl3pPr indent="-228600" lvl="2" marL="1371600" algn="l">
              <a:spcBef>
                <a:spcPts val="200"/>
              </a:spcBef>
              <a:spcAft>
                <a:spcPts val="0"/>
              </a:spcAft>
              <a:buClr>
                <a:schemeClr val="dk1"/>
              </a:buClr>
              <a:buSzPts val="900"/>
              <a:buNone/>
              <a:defRPr b="1" sz="900"/>
            </a:lvl3pPr>
            <a:lvl4pPr indent="-228600" lvl="3" marL="1828800" algn="l">
              <a:spcBef>
                <a:spcPts val="200"/>
              </a:spcBef>
              <a:spcAft>
                <a:spcPts val="0"/>
              </a:spcAft>
              <a:buClr>
                <a:schemeClr val="dk1"/>
              </a:buClr>
              <a:buSzPts val="800"/>
              <a:buNone/>
              <a:defRPr b="1" sz="800"/>
            </a:lvl4pPr>
            <a:lvl5pPr indent="-228600" lvl="4" marL="2286000" algn="l">
              <a:spcBef>
                <a:spcPts val="200"/>
              </a:spcBef>
              <a:spcAft>
                <a:spcPts val="0"/>
              </a:spcAft>
              <a:buClr>
                <a:schemeClr val="dk1"/>
              </a:buClr>
              <a:buSzPts val="800"/>
              <a:buNone/>
              <a:defRPr b="1" sz="800"/>
            </a:lvl5pPr>
            <a:lvl6pPr indent="-228600" lvl="5" marL="2743200" algn="l">
              <a:spcBef>
                <a:spcPts val="200"/>
              </a:spcBef>
              <a:spcAft>
                <a:spcPts val="0"/>
              </a:spcAft>
              <a:buClr>
                <a:schemeClr val="dk1"/>
              </a:buClr>
              <a:buSzPts val="800"/>
              <a:buNone/>
              <a:defRPr b="1" sz="800"/>
            </a:lvl6pPr>
            <a:lvl7pPr indent="-228600" lvl="6" marL="3200400" algn="l">
              <a:spcBef>
                <a:spcPts val="200"/>
              </a:spcBef>
              <a:spcAft>
                <a:spcPts val="0"/>
              </a:spcAft>
              <a:buClr>
                <a:schemeClr val="dk1"/>
              </a:buClr>
              <a:buSzPts val="800"/>
              <a:buNone/>
              <a:defRPr b="1" sz="800"/>
            </a:lvl7pPr>
            <a:lvl8pPr indent="-228600" lvl="7" marL="3657600" algn="l">
              <a:spcBef>
                <a:spcPts val="200"/>
              </a:spcBef>
              <a:spcAft>
                <a:spcPts val="0"/>
              </a:spcAft>
              <a:buClr>
                <a:schemeClr val="dk1"/>
              </a:buClr>
              <a:buSzPts val="800"/>
              <a:buNone/>
              <a:defRPr b="1" sz="800"/>
            </a:lvl8pPr>
            <a:lvl9pPr indent="-228600" lvl="8" marL="4114800" algn="l">
              <a:spcBef>
                <a:spcPts val="200"/>
              </a:spcBef>
              <a:spcAft>
                <a:spcPts val="0"/>
              </a:spcAft>
              <a:buClr>
                <a:schemeClr val="dk1"/>
              </a:buClr>
              <a:buSzPts val="800"/>
              <a:buNone/>
              <a:defRPr b="1" sz="800"/>
            </a:lvl9pPr>
          </a:lstStyle>
          <a:p/>
        </p:txBody>
      </p:sp>
      <p:sp>
        <p:nvSpPr>
          <p:cNvPr id="88" name="Google Shape;88;p19"/>
          <p:cNvSpPr txBox="1"/>
          <p:nvPr>
            <p:ph idx="2" type="body"/>
          </p:nvPr>
        </p:nvSpPr>
        <p:spPr>
          <a:xfrm>
            <a:off x="228600" y="1087438"/>
            <a:ext cx="2020094" cy="1975644"/>
          </a:xfrm>
          <a:prstGeom prst="rect">
            <a:avLst/>
          </a:prstGeom>
          <a:noFill/>
          <a:ln>
            <a:noFill/>
          </a:ln>
        </p:spPr>
        <p:txBody>
          <a:bodyPr anchorCtr="0" anchor="t" bIns="22850" lIns="45725" spcFirstLastPara="1" rIns="45725" wrap="square" tIns="22850">
            <a:normAutofit/>
          </a:bodyPr>
          <a:lstStyle>
            <a:lvl1pPr indent="-304800" lvl="0" marL="457200" algn="l">
              <a:spcBef>
                <a:spcPts val="200"/>
              </a:spcBef>
              <a:spcAft>
                <a:spcPts val="0"/>
              </a:spcAft>
              <a:buClr>
                <a:schemeClr val="dk1"/>
              </a:buClr>
              <a:buSzPts val="1200"/>
              <a:buChar char="•"/>
              <a:defRPr sz="1200"/>
            </a:lvl1pPr>
            <a:lvl2pPr indent="-292100" lvl="1" marL="914400" algn="l">
              <a:spcBef>
                <a:spcPts val="200"/>
              </a:spcBef>
              <a:spcAft>
                <a:spcPts val="0"/>
              </a:spcAft>
              <a:buClr>
                <a:schemeClr val="dk1"/>
              </a:buClr>
              <a:buSzPts val="1000"/>
              <a:buChar char="–"/>
              <a:defRPr sz="1000"/>
            </a:lvl2pPr>
            <a:lvl3pPr indent="-285750" lvl="2" marL="1371600" algn="l">
              <a:spcBef>
                <a:spcPts val="200"/>
              </a:spcBef>
              <a:spcAft>
                <a:spcPts val="0"/>
              </a:spcAft>
              <a:buClr>
                <a:schemeClr val="dk1"/>
              </a:buClr>
              <a:buSzPts val="900"/>
              <a:buChar char="•"/>
              <a:defRPr sz="900"/>
            </a:lvl3pPr>
            <a:lvl4pPr indent="-279400" lvl="3" marL="1828800" algn="l">
              <a:spcBef>
                <a:spcPts val="200"/>
              </a:spcBef>
              <a:spcAft>
                <a:spcPts val="0"/>
              </a:spcAft>
              <a:buClr>
                <a:schemeClr val="dk1"/>
              </a:buClr>
              <a:buSzPts val="800"/>
              <a:buChar char="–"/>
              <a:defRPr sz="800"/>
            </a:lvl4pPr>
            <a:lvl5pPr indent="-279400" lvl="4" marL="2286000" algn="l">
              <a:spcBef>
                <a:spcPts val="200"/>
              </a:spcBef>
              <a:spcAft>
                <a:spcPts val="0"/>
              </a:spcAft>
              <a:buClr>
                <a:schemeClr val="dk1"/>
              </a:buClr>
              <a:buSzPts val="800"/>
              <a:buChar char="»"/>
              <a:defRPr sz="800"/>
            </a:lvl5pPr>
            <a:lvl6pPr indent="-279400" lvl="5" marL="2743200" algn="l">
              <a:spcBef>
                <a:spcPts val="200"/>
              </a:spcBef>
              <a:spcAft>
                <a:spcPts val="0"/>
              </a:spcAft>
              <a:buClr>
                <a:schemeClr val="dk1"/>
              </a:buClr>
              <a:buSzPts val="800"/>
              <a:buChar char="•"/>
              <a:defRPr sz="800"/>
            </a:lvl6pPr>
            <a:lvl7pPr indent="-279400" lvl="6" marL="3200400" algn="l">
              <a:spcBef>
                <a:spcPts val="200"/>
              </a:spcBef>
              <a:spcAft>
                <a:spcPts val="0"/>
              </a:spcAft>
              <a:buClr>
                <a:schemeClr val="dk1"/>
              </a:buClr>
              <a:buSzPts val="800"/>
              <a:buChar char="•"/>
              <a:defRPr sz="800"/>
            </a:lvl7pPr>
            <a:lvl8pPr indent="-279400" lvl="7" marL="3657600" algn="l">
              <a:spcBef>
                <a:spcPts val="200"/>
              </a:spcBef>
              <a:spcAft>
                <a:spcPts val="0"/>
              </a:spcAft>
              <a:buClr>
                <a:schemeClr val="dk1"/>
              </a:buClr>
              <a:buSzPts val="800"/>
              <a:buChar char="•"/>
              <a:defRPr sz="800"/>
            </a:lvl8pPr>
            <a:lvl9pPr indent="-279400" lvl="8" marL="4114800" algn="l">
              <a:spcBef>
                <a:spcPts val="200"/>
              </a:spcBef>
              <a:spcAft>
                <a:spcPts val="0"/>
              </a:spcAft>
              <a:buClr>
                <a:schemeClr val="dk1"/>
              </a:buClr>
              <a:buSzPts val="800"/>
              <a:buChar char="•"/>
              <a:defRPr sz="800"/>
            </a:lvl9pPr>
          </a:lstStyle>
          <a:p/>
        </p:txBody>
      </p:sp>
      <p:sp>
        <p:nvSpPr>
          <p:cNvPr id="89" name="Google Shape;89;p19"/>
          <p:cNvSpPr txBox="1"/>
          <p:nvPr>
            <p:ph idx="3" type="body"/>
          </p:nvPr>
        </p:nvSpPr>
        <p:spPr>
          <a:xfrm>
            <a:off x="2322513" y="767556"/>
            <a:ext cx="2020888" cy="319881"/>
          </a:xfrm>
          <a:prstGeom prst="rect">
            <a:avLst/>
          </a:prstGeom>
          <a:noFill/>
          <a:ln>
            <a:noFill/>
          </a:ln>
        </p:spPr>
        <p:txBody>
          <a:bodyPr anchorCtr="0" anchor="b" bIns="22850" lIns="45725" spcFirstLastPara="1" rIns="45725" wrap="square" tIns="22850">
            <a:normAutofit/>
          </a:bodyPr>
          <a:lstStyle>
            <a:lvl1pPr indent="-228600" lvl="0" marL="457200" algn="l">
              <a:spcBef>
                <a:spcPts val="200"/>
              </a:spcBef>
              <a:spcAft>
                <a:spcPts val="0"/>
              </a:spcAft>
              <a:buClr>
                <a:schemeClr val="dk1"/>
              </a:buClr>
              <a:buSzPts val="1200"/>
              <a:buNone/>
              <a:defRPr b="1" sz="1200"/>
            </a:lvl1pPr>
            <a:lvl2pPr indent="-228600" lvl="1" marL="914400" algn="l">
              <a:spcBef>
                <a:spcPts val="200"/>
              </a:spcBef>
              <a:spcAft>
                <a:spcPts val="0"/>
              </a:spcAft>
              <a:buClr>
                <a:schemeClr val="dk1"/>
              </a:buClr>
              <a:buSzPts val="1000"/>
              <a:buNone/>
              <a:defRPr b="1" sz="1000"/>
            </a:lvl2pPr>
            <a:lvl3pPr indent="-228600" lvl="2" marL="1371600" algn="l">
              <a:spcBef>
                <a:spcPts val="200"/>
              </a:spcBef>
              <a:spcAft>
                <a:spcPts val="0"/>
              </a:spcAft>
              <a:buClr>
                <a:schemeClr val="dk1"/>
              </a:buClr>
              <a:buSzPts val="900"/>
              <a:buNone/>
              <a:defRPr b="1" sz="900"/>
            </a:lvl3pPr>
            <a:lvl4pPr indent="-228600" lvl="3" marL="1828800" algn="l">
              <a:spcBef>
                <a:spcPts val="200"/>
              </a:spcBef>
              <a:spcAft>
                <a:spcPts val="0"/>
              </a:spcAft>
              <a:buClr>
                <a:schemeClr val="dk1"/>
              </a:buClr>
              <a:buSzPts val="800"/>
              <a:buNone/>
              <a:defRPr b="1" sz="800"/>
            </a:lvl4pPr>
            <a:lvl5pPr indent="-228600" lvl="4" marL="2286000" algn="l">
              <a:spcBef>
                <a:spcPts val="200"/>
              </a:spcBef>
              <a:spcAft>
                <a:spcPts val="0"/>
              </a:spcAft>
              <a:buClr>
                <a:schemeClr val="dk1"/>
              </a:buClr>
              <a:buSzPts val="800"/>
              <a:buNone/>
              <a:defRPr b="1" sz="800"/>
            </a:lvl5pPr>
            <a:lvl6pPr indent="-228600" lvl="5" marL="2743200" algn="l">
              <a:spcBef>
                <a:spcPts val="200"/>
              </a:spcBef>
              <a:spcAft>
                <a:spcPts val="0"/>
              </a:spcAft>
              <a:buClr>
                <a:schemeClr val="dk1"/>
              </a:buClr>
              <a:buSzPts val="800"/>
              <a:buNone/>
              <a:defRPr b="1" sz="800"/>
            </a:lvl6pPr>
            <a:lvl7pPr indent="-228600" lvl="6" marL="3200400" algn="l">
              <a:spcBef>
                <a:spcPts val="200"/>
              </a:spcBef>
              <a:spcAft>
                <a:spcPts val="0"/>
              </a:spcAft>
              <a:buClr>
                <a:schemeClr val="dk1"/>
              </a:buClr>
              <a:buSzPts val="800"/>
              <a:buNone/>
              <a:defRPr b="1" sz="800"/>
            </a:lvl7pPr>
            <a:lvl8pPr indent="-228600" lvl="7" marL="3657600" algn="l">
              <a:spcBef>
                <a:spcPts val="200"/>
              </a:spcBef>
              <a:spcAft>
                <a:spcPts val="0"/>
              </a:spcAft>
              <a:buClr>
                <a:schemeClr val="dk1"/>
              </a:buClr>
              <a:buSzPts val="800"/>
              <a:buNone/>
              <a:defRPr b="1" sz="800"/>
            </a:lvl8pPr>
            <a:lvl9pPr indent="-228600" lvl="8" marL="4114800" algn="l">
              <a:spcBef>
                <a:spcPts val="200"/>
              </a:spcBef>
              <a:spcAft>
                <a:spcPts val="0"/>
              </a:spcAft>
              <a:buClr>
                <a:schemeClr val="dk1"/>
              </a:buClr>
              <a:buSzPts val="800"/>
              <a:buNone/>
              <a:defRPr b="1" sz="800"/>
            </a:lvl9pPr>
          </a:lstStyle>
          <a:p/>
        </p:txBody>
      </p:sp>
      <p:sp>
        <p:nvSpPr>
          <p:cNvPr id="90" name="Google Shape;90;p19"/>
          <p:cNvSpPr txBox="1"/>
          <p:nvPr>
            <p:ph idx="4" type="body"/>
          </p:nvPr>
        </p:nvSpPr>
        <p:spPr>
          <a:xfrm>
            <a:off x="2322513" y="1087438"/>
            <a:ext cx="2020888" cy="1975644"/>
          </a:xfrm>
          <a:prstGeom prst="rect">
            <a:avLst/>
          </a:prstGeom>
          <a:noFill/>
          <a:ln>
            <a:noFill/>
          </a:ln>
        </p:spPr>
        <p:txBody>
          <a:bodyPr anchorCtr="0" anchor="t" bIns="22850" lIns="45725" spcFirstLastPara="1" rIns="45725" wrap="square" tIns="22850">
            <a:normAutofit/>
          </a:bodyPr>
          <a:lstStyle>
            <a:lvl1pPr indent="-304800" lvl="0" marL="457200" algn="l">
              <a:spcBef>
                <a:spcPts val="200"/>
              </a:spcBef>
              <a:spcAft>
                <a:spcPts val="0"/>
              </a:spcAft>
              <a:buClr>
                <a:schemeClr val="dk1"/>
              </a:buClr>
              <a:buSzPts val="1200"/>
              <a:buChar char="•"/>
              <a:defRPr sz="1200"/>
            </a:lvl1pPr>
            <a:lvl2pPr indent="-292100" lvl="1" marL="914400" algn="l">
              <a:spcBef>
                <a:spcPts val="200"/>
              </a:spcBef>
              <a:spcAft>
                <a:spcPts val="0"/>
              </a:spcAft>
              <a:buClr>
                <a:schemeClr val="dk1"/>
              </a:buClr>
              <a:buSzPts val="1000"/>
              <a:buChar char="–"/>
              <a:defRPr sz="1000"/>
            </a:lvl2pPr>
            <a:lvl3pPr indent="-285750" lvl="2" marL="1371600" algn="l">
              <a:spcBef>
                <a:spcPts val="200"/>
              </a:spcBef>
              <a:spcAft>
                <a:spcPts val="0"/>
              </a:spcAft>
              <a:buClr>
                <a:schemeClr val="dk1"/>
              </a:buClr>
              <a:buSzPts val="900"/>
              <a:buChar char="•"/>
              <a:defRPr sz="900"/>
            </a:lvl3pPr>
            <a:lvl4pPr indent="-279400" lvl="3" marL="1828800" algn="l">
              <a:spcBef>
                <a:spcPts val="200"/>
              </a:spcBef>
              <a:spcAft>
                <a:spcPts val="0"/>
              </a:spcAft>
              <a:buClr>
                <a:schemeClr val="dk1"/>
              </a:buClr>
              <a:buSzPts val="800"/>
              <a:buChar char="–"/>
              <a:defRPr sz="800"/>
            </a:lvl4pPr>
            <a:lvl5pPr indent="-279400" lvl="4" marL="2286000" algn="l">
              <a:spcBef>
                <a:spcPts val="200"/>
              </a:spcBef>
              <a:spcAft>
                <a:spcPts val="0"/>
              </a:spcAft>
              <a:buClr>
                <a:schemeClr val="dk1"/>
              </a:buClr>
              <a:buSzPts val="800"/>
              <a:buChar char="»"/>
              <a:defRPr sz="800"/>
            </a:lvl5pPr>
            <a:lvl6pPr indent="-279400" lvl="5" marL="2743200" algn="l">
              <a:spcBef>
                <a:spcPts val="200"/>
              </a:spcBef>
              <a:spcAft>
                <a:spcPts val="0"/>
              </a:spcAft>
              <a:buClr>
                <a:schemeClr val="dk1"/>
              </a:buClr>
              <a:buSzPts val="800"/>
              <a:buChar char="•"/>
              <a:defRPr sz="800"/>
            </a:lvl6pPr>
            <a:lvl7pPr indent="-279400" lvl="6" marL="3200400" algn="l">
              <a:spcBef>
                <a:spcPts val="200"/>
              </a:spcBef>
              <a:spcAft>
                <a:spcPts val="0"/>
              </a:spcAft>
              <a:buClr>
                <a:schemeClr val="dk1"/>
              </a:buClr>
              <a:buSzPts val="800"/>
              <a:buChar char="•"/>
              <a:defRPr sz="800"/>
            </a:lvl7pPr>
            <a:lvl8pPr indent="-279400" lvl="7" marL="3657600" algn="l">
              <a:spcBef>
                <a:spcPts val="200"/>
              </a:spcBef>
              <a:spcAft>
                <a:spcPts val="0"/>
              </a:spcAft>
              <a:buClr>
                <a:schemeClr val="dk1"/>
              </a:buClr>
              <a:buSzPts val="800"/>
              <a:buChar char="•"/>
              <a:defRPr sz="800"/>
            </a:lvl8pPr>
            <a:lvl9pPr indent="-279400" lvl="8" marL="4114800" algn="l">
              <a:spcBef>
                <a:spcPts val="200"/>
              </a:spcBef>
              <a:spcAft>
                <a:spcPts val="0"/>
              </a:spcAft>
              <a:buClr>
                <a:schemeClr val="dk1"/>
              </a:buClr>
              <a:buSzPts val="800"/>
              <a:buChar char="•"/>
              <a:defRPr sz="800"/>
            </a:lvl9pPr>
          </a:lstStyle>
          <a:p/>
        </p:txBody>
      </p:sp>
      <p:sp>
        <p:nvSpPr>
          <p:cNvPr id="91" name="Google Shape;91;p19"/>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92" name="Google Shape;92;p19"/>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93" name="Google Shape;93;p19"/>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4" name="Shape 94"/>
        <p:cNvGrpSpPr/>
        <p:nvPr/>
      </p:nvGrpSpPr>
      <p:grpSpPr>
        <a:xfrm>
          <a:off x="0" y="0"/>
          <a:ext cx="0" cy="0"/>
          <a:chOff x="0" y="0"/>
          <a:chExt cx="0" cy="0"/>
        </a:xfrm>
      </p:grpSpPr>
      <p:sp>
        <p:nvSpPr>
          <p:cNvPr id="95" name="Google Shape;95;p20"/>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96" name="Google Shape;96;p20"/>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97" name="Google Shape;97;p20"/>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98" name="Google Shape;98;p20"/>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99" name="Shape 99"/>
        <p:cNvGrpSpPr/>
        <p:nvPr/>
      </p:nvGrpSpPr>
      <p:grpSpPr>
        <a:xfrm>
          <a:off x="0" y="0"/>
          <a:ext cx="0" cy="0"/>
          <a:chOff x="0" y="0"/>
          <a:chExt cx="0" cy="0"/>
        </a:xfrm>
      </p:grpSpPr>
      <p:sp>
        <p:nvSpPr>
          <p:cNvPr id="100" name="Google Shape;100;p21"/>
          <p:cNvSpPr txBox="1"/>
          <p:nvPr>
            <p:ph type="title"/>
          </p:nvPr>
        </p:nvSpPr>
        <p:spPr>
          <a:xfrm>
            <a:off x="228600" y="136525"/>
            <a:ext cx="1504157" cy="581025"/>
          </a:xfrm>
          <a:prstGeom prst="rect">
            <a:avLst/>
          </a:prstGeom>
          <a:noFill/>
          <a:ln>
            <a:noFill/>
          </a:ln>
        </p:spPr>
        <p:txBody>
          <a:bodyPr anchorCtr="0" anchor="b" bIns="22850" lIns="45725" spcFirstLastPara="1" rIns="45725" wrap="square" tIns="22850">
            <a:normAutofit/>
          </a:bodyPr>
          <a:lstStyle>
            <a:lvl1pPr lvl="0" algn="l">
              <a:spcBef>
                <a:spcPts val="0"/>
              </a:spcBef>
              <a:spcAft>
                <a:spcPts val="0"/>
              </a:spcAft>
              <a:buClr>
                <a:schemeClr val="dk1"/>
              </a:buClr>
              <a:buSzPts val="1000"/>
              <a:buFont typeface="Calibri"/>
              <a:buNone/>
              <a:defRPr b="1" sz="1000"/>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101" name="Google Shape;101;p21"/>
          <p:cNvSpPr txBox="1"/>
          <p:nvPr>
            <p:ph idx="1" type="body"/>
          </p:nvPr>
        </p:nvSpPr>
        <p:spPr>
          <a:xfrm>
            <a:off x="1787525" y="136525"/>
            <a:ext cx="2555875" cy="2926557"/>
          </a:xfrm>
          <a:prstGeom prst="rect">
            <a:avLst/>
          </a:prstGeom>
          <a:noFill/>
          <a:ln>
            <a:noFill/>
          </a:ln>
        </p:spPr>
        <p:txBody>
          <a:bodyPr anchorCtr="0" anchor="t" bIns="22850" lIns="45725" spcFirstLastPara="1" rIns="45725" wrap="square" tIns="22850">
            <a:normAutofit/>
          </a:bodyPr>
          <a:lstStyle>
            <a:lvl1pPr indent="-330200" lvl="0" marL="457200" algn="l">
              <a:spcBef>
                <a:spcPts val="300"/>
              </a:spcBef>
              <a:spcAft>
                <a:spcPts val="0"/>
              </a:spcAft>
              <a:buClr>
                <a:schemeClr val="dk1"/>
              </a:buClr>
              <a:buSzPts val="1600"/>
              <a:buChar char="•"/>
              <a:defRPr sz="1600"/>
            </a:lvl1pPr>
            <a:lvl2pPr indent="-317500" lvl="1" marL="914400" algn="l">
              <a:spcBef>
                <a:spcPts val="300"/>
              </a:spcBef>
              <a:spcAft>
                <a:spcPts val="0"/>
              </a:spcAft>
              <a:buClr>
                <a:schemeClr val="dk1"/>
              </a:buClr>
              <a:buSzPts val="1400"/>
              <a:buChar char="–"/>
              <a:defRPr sz="1400"/>
            </a:lvl2pPr>
            <a:lvl3pPr indent="-304800" lvl="2" marL="1371600" algn="l">
              <a:spcBef>
                <a:spcPts val="200"/>
              </a:spcBef>
              <a:spcAft>
                <a:spcPts val="0"/>
              </a:spcAft>
              <a:buClr>
                <a:schemeClr val="dk1"/>
              </a:buClr>
              <a:buSzPts val="1200"/>
              <a:buChar char="•"/>
              <a:defRPr sz="1200"/>
            </a:lvl3pPr>
            <a:lvl4pPr indent="-292100" lvl="3" marL="1828800" algn="l">
              <a:spcBef>
                <a:spcPts val="200"/>
              </a:spcBef>
              <a:spcAft>
                <a:spcPts val="0"/>
              </a:spcAft>
              <a:buClr>
                <a:schemeClr val="dk1"/>
              </a:buClr>
              <a:buSzPts val="1000"/>
              <a:buChar char="–"/>
              <a:defRPr sz="1000"/>
            </a:lvl4pPr>
            <a:lvl5pPr indent="-292100" lvl="4" marL="2286000" algn="l">
              <a:spcBef>
                <a:spcPts val="200"/>
              </a:spcBef>
              <a:spcAft>
                <a:spcPts val="0"/>
              </a:spcAft>
              <a:buClr>
                <a:schemeClr val="dk1"/>
              </a:buClr>
              <a:buSzPts val="1000"/>
              <a:buChar char="»"/>
              <a:defRPr sz="1000"/>
            </a:lvl5pPr>
            <a:lvl6pPr indent="-292100" lvl="5" marL="2743200" algn="l">
              <a:spcBef>
                <a:spcPts val="200"/>
              </a:spcBef>
              <a:spcAft>
                <a:spcPts val="0"/>
              </a:spcAft>
              <a:buClr>
                <a:schemeClr val="dk1"/>
              </a:buClr>
              <a:buSzPts val="1000"/>
              <a:buChar char="•"/>
              <a:defRPr sz="1000"/>
            </a:lvl6pPr>
            <a:lvl7pPr indent="-292100" lvl="6" marL="3200400" algn="l">
              <a:spcBef>
                <a:spcPts val="200"/>
              </a:spcBef>
              <a:spcAft>
                <a:spcPts val="0"/>
              </a:spcAft>
              <a:buClr>
                <a:schemeClr val="dk1"/>
              </a:buClr>
              <a:buSzPts val="1000"/>
              <a:buChar char="•"/>
              <a:defRPr sz="1000"/>
            </a:lvl7pPr>
            <a:lvl8pPr indent="-292100" lvl="7" marL="3657600" algn="l">
              <a:spcBef>
                <a:spcPts val="200"/>
              </a:spcBef>
              <a:spcAft>
                <a:spcPts val="0"/>
              </a:spcAft>
              <a:buClr>
                <a:schemeClr val="dk1"/>
              </a:buClr>
              <a:buSzPts val="1000"/>
              <a:buChar char="•"/>
              <a:defRPr sz="1000"/>
            </a:lvl8pPr>
            <a:lvl9pPr indent="-292100" lvl="8" marL="4114800" algn="l">
              <a:spcBef>
                <a:spcPts val="200"/>
              </a:spcBef>
              <a:spcAft>
                <a:spcPts val="0"/>
              </a:spcAft>
              <a:buClr>
                <a:schemeClr val="dk1"/>
              </a:buClr>
              <a:buSzPts val="1000"/>
              <a:buChar char="•"/>
              <a:defRPr sz="1000"/>
            </a:lvl9pPr>
          </a:lstStyle>
          <a:p/>
        </p:txBody>
      </p:sp>
      <p:sp>
        <p:nvSpPr>
          <p:cNvPr id="102" name="Google Shape;102;p21"/>
          <p:cNvSpPr txBox="1"/>
          <p:nvPr>
            <p:ph idx="2" type="body"/>
          </p:nvPr>
        </p:nvSpPr>
        <p:spPr>
          <a:xfrm>
            <a:off x="228600" y="717550"/>
            <a:ext cx="1504157" cy="2345532"/>
          </a:xfrm>
          <a:prstGeom prst="rect">
            <a:avLst/>
          </a:prstGeom>
          <a:noFill/>
          <a:ln>
            <a:noFill/>
          </a:ln>
        </p:spPr>
        <p:txBody>
          <a:bodyPr anchorCtr="0" anchor="t" bIns="22850" lIns="45725" spcFirstLastPara="1" rIns="45725" wrap="square" tIns="22850">
            <a:normAutofit/>
          </a:bodyPr>
          <a:lstStyle>
            <a:lvl1pPr indent="-228600" lvl="0" marL="457200" algn="l">
              <a:spcBef>
                <a:spcPts val="100"/>
              </a:spcBef>
              <a:spcAft>
                <a:spcPts val="0"/>
              </a:spcAft>
              <a:buClr>
                <a:schemeClr val="dk1"/>
              </a:buClr>
              <a:buSzPts val="700"/>
              <a:buNone/>
              <a:defRPr sz="700"/>
            </a:lvl1pPr>
            <a:lvl2pPr indent="-228600" lvl="1" marL="914400" algn="l">
              <a:spcBef>
                <a:spcPts val="100"/>
              </a:spcBef>
              <a:spcAft>
                <a:spcPts val="0"/>
              </a:spcAft>
              <a:buClr>
                <a:schemeClr val="dk1"/>
              </a:buClr>
              <a:buSzPts val="600"/>
              <a:buNone/>
              <a:defRPr sz="600"/>
            </a:lvl2pPr>
            <a:lvl3pPr indent="-228600" lvl="2" marL="1371600" algn="l">
              <a:spcBef>
                <a:spcPts val="100"/>
              </a:spcBef>
              <a:spcAft>
                <a:spcPts val="0"/>
              </a:spcAft>
              <a:buClr>
                <a:schemeClr val="dk1"/>
              </a:buClr>
              <a:buSzPts val="500"/>
              <a:buNone/>
              <a:defRPr sz="500"/>
            </a:lvl3pPr>
            <a:lvl4pPr indent="-228600" lvl="3" marL="1828800" algn="l">
              <a:spcBef>
                <a:spcPts val="100"/>
              </a:spcBef>
              <a:spcAft>
                <a:spcPts val="0"/>
              </a:spcAft>
              <a:buClr>
                <a:schemeClr val="dk1"/>
              </a:buClr>
              <a:buSzPts val="500"/>
              <a:buNone/>
              <a:defRPr sz="500"/>
            </a:lvl4pPr>
            <a:lvl5pPr indent="-228600" lvl="4" marL="2286000" algn="l">
              <a:spcBef>
                <a:spcPts val="100"/>
              </a:spcBef>
              <a:spcAft>
                <a:spcPts val="0"/>
              </a:spcAft>
              <a:buClr>
                <a:schemeClr val="dk1"/>
              </a:buClr>
              <a:buSzPts val="500"/>
              <a:buNone/>
              <a:defRPr sz="500"/>
            </a:lvl5pPr>
            <a:lvl6pPr indent="-228600" lvl="5" marL="2743200" algn="l">
              <a:spcBef>
                <a:spcPts val="100"/>
              </a:spcBef>
              <a:spcAft>
                <a:spcPts val="0"/>
              </a:spcAft>
              <a:buClr>
                <a:schemeClr val="dk1"/>
              </a:buClr>
              <a:buSzPts val="500"/>
              <a:buNone/>
              <a:defRPr sz="500"/>
            </a:lvl6pPr>
            <a:lvl7pPr indent="-228600" lvl="6" marL="3200400" algn="l">
              <a:spcBef>
                <a:spcPts val="100"/>
              </a:spcBef>
              <a:spcAft>
                <a:spcPts val="0"/>
              </a:spcAft>
              <a:buClr>
                <a:schemeClr val="dk1"/>
              </a:buClr>
              <a:buSzPts val="500"/>
              <a:buNone/>
              <a:defRPr sz="500"/>
            </a:lvl7pPr>
            <a:lvl8pPr indent="-228600" lvl="7" marL="3657600" algn="l">
              <a:spcBef>
                <a:spcPts val="100"/>
              </a:spcBef>
              <a:spcAft>
                <a:spcPts val="0"/>
              </a:spcAft>
              <a:buClr>
                <a:schemeClr val="dk1"/>
              </a:buClr>
              <a:buSzPts val="500"/>
              <a:buNone/>
              <a:defRPr sz="500"/>
            </a:lvl8pPr>
            <a:lvl9pPr indent="-228600" lvl="8" marL="4114800" algn="l">
              <a:spcBef>
                <a:spcPts val="100"/>
              </a:spcBef>
              <a:spcAft>
                <a:spcPts val="0"/>
              </a:spcAft>
              <a:buClr>
                <a:schemeClr val="dk1"/>
              </a:buClr>
              <a:buSzPts val="500"/>
              <a:buNone/>
              <a:defRPr sz="500"/>
            </a:lvl9pPr>
          </a:lstStyle>
          <a:p/>
        </p:txBody>
      </p:sp>
      <p:sp>
        <p:nvSpPr>
          <p:cNvPr id="103" name="Google Shape;103;p21"/>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04" name="Google Shape;104;p21"/>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05" name="Google Shape;105;p21"/>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06" name="Shape 106"/>
        <p:cNvGrpSpPr/>
        <p:nvPr/>
      </p:nvGrpSpPr>
      <p:grpSpPr>
        <a:xfrm>
          <a:off x="0" y="0"/>
          <a:ext cx="0" cy="0"/>
          <a:chOff x="0" y="0"/>
          <a:chExt cx="0" cy="0"/>
        </a:xfrm>
      </p:grpSpPr>
      <p:sp>
        <p:nvSpPr>
          <p:cNvPr id="107" name="Google Shape;107;p22"/>
          <p:cNvSpPr txBox="1"/>
          <p:nvPr>
            <p:ph type="title"/>
          </p:nvPr>
        </p:nvSpPr>
        <p:spPr>
          <a:xfrm>
            <a:off x="896144" y="2400300"/>
            <a:ext cx="2743200" cy="283369"/>
          </a:xfrm>
          <a:prstGeom prst="rect">
            <a:avLst/>
          </a:prstGeom>
          <a:noFill/>
          <a:ln>
            <a:noFill/>
          </a:ln>
        </p:spPr>
        <p:txBody>
          <a:bodyPr anchorCtr="0" anchor="b" bIns="22850" lIns="45725" spcFirstLastPara="1" rIns="45725" wrap="square" tIns="22850">
            <a:normAutofit/>
          </a:bodyPr>
          <a:lstStyle>
            <a:lvl1pPr lvl="0" algn="l">
              <a:spcBef>
                <a:spcPts val="0"/>
              </a:spcBef>
              <a:spcAft>
                <a:spcPts val="0"/>
              </a:spcAft>
              <a:buClr>
                <a:schemeClr val="dk1"/>
              </a:buClr>
              <a:buSzPts val="1000"/>
              <a:buFont typeface="Calibri"/>
              <a:buNone/>
              <a:defRPr b="1" sz="1000"/>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108" name="Google Shape;108;p22"/>
          <p:cNvSpPr/>
          <p:nvPr>
            <p:ph idx="2" type="pic"/>
          </p:nvPr>
        </p:nvSpPr>
        <p:spPr>
          <a:xfrm>
            <a:off x="896144" y="306388"/>
            <a:ext cx="2743200" cy="2057400"/>
          </a:xfrm>
          <a:prstGeom prst="rect">
            <a:avLst/>
          </a:prstGeom>
          <a:noFill/>
          <a:ln>
            <a:noFill/>
          </a:ln>
        </p:spPr>
      </p:sp>
      <p:sp>
        <p:nvSpPr>
          <p:cNvPr id="109" name="Google Shape;109;p22"/>
          <p:cNvSpPr txBox="1"/>
          <p:nvPr>
            <p:ph idx="1" type="body"/>
          </p:nvPr>
        </p:nvSpPr>
        <p:spPr>
          <a:xfrm>
            <a:off x="896144" y="2683669"/>
            <a:ext cx="2743200" cy="402431"/>
          </a:xfrm>
          <a:prstGeom prst="rect">
            <a:avLst/>
          </a:prstGeom>
          <a:noFill/>
          <a:ln>
            <a:noFill/>
          </a:ln>
        </p:spPr>
        <p:txBody>
          <a:bodyPr anchorCtr="0" anchor="t" bIns="22850" lIns="45725" spcFirstLastPara="1" rIns="45725" wrap="square" tIns="22850">
            <a:normAutofit/>
          </a:bodyPr>
          <a:lstStyle>
            <a:lvl1pPr indent="-228600" lvl="0" marL="457200" algn="l">
              <a:spcBef>
                <a:spcPts val="100"/>
              </a:spcBef>
              <a:spcAft>
                <a:spcPts val="0"/>
              </a:spcAft>
              <a:buClr>
                <a:schemeClr val="dk1"/>
              </a:buClr>
              <a:buSzPts val="700"/>
              <a:buNone/>
              <a:defRPr sz="700"/>
            </a:lvl1pPr>
            <a:lvl2pPr indent="-228600" lvl="1" marL="914400" algn="l">
              <a:spcBef>
                <a:spcPts val="100"/>
              </a:spcBef>
              <a:spcAft>
                <a:spcPts val="0"/>
              </a:spcAft>
              <a:buClr>
                <a:schemeClr val="dk1"/>
              </a:buClr>
              <a:buSzPts val="600"/>
              <a:buNone/>
              <a:defRPr sz="600"/>
            </a:lvl2pPr>
            <a:lvl3pPr indent="-228600" lvl="2" marL="1371600" algn="l">
              <a:spcBef>
                <a:spcPts val="100"/>
              </a:spcBef>
              <a:spcAft>
                <a:spcPts val="0"/>
              </a:spcAft>
              <a:buClr>
                <a:schemeClr val="dk1"/>
              </a:buClr>
              <a:buSzPts val="500"/>
              <a:buNone/>
              <a:defRPr sz="500"/>
            </a:lvl3pPr>
            <a:lvl4pPr indent="-228600" lvl="3" marL="1828800" algn="l">
              <a:spcBef>
                <a:spcPts val="100"/>
              </a:spcBef>
              <a:spcAft>
                <a:spcPts val="0"/>
              </a:spcAft>
              <a:buClr>
                <a:schemeClr val="dk1"/>
              </a:buClr>
              <a:buSzPts val="500"/>
              <a:buNone/>
              <a:defRPr sz="500"/>
            </a:lvl4pPr>
            <a:lvl5pPr indent="-228600" lvl="4" marL="2286000" algn="l">
              <a:spcBef>
                <a:spcPts val="100"/>
              </a:spcBef>
              <a:spcAft>
                <a:spcPts val="0"/>
              </a:spcAft>
              <a:buClr>
                <a:schemeClr val="dk1"/>
              </a:buClr>
              <a:buSzPts val="500"/>
              <a:buNone/>
              <a:defRPr sz="500"/>
            </a:lvl5pPr>
            <a:lvl6pPr indent="-228600" lvl="5" marL="2743200" algn="l">
              <a:spcBef>
                <a:spcPts val="100"/>
              </a:spcBef>
              <a:spcAft>
                <a:spcPts val="0"/>
              </a:spcAft>
              <a:buClr>
                <a:schemeClr val="dk1"/>
              </a:buClr>
              <a:buSzPts val="500"/>
              <a:buNone/>
              <a:defRPr sz="500"/>
            </a:lvl6pPr>
            <a:lvl7pPr indent="-228600" lvl="6" marL="3200400" algn="l">
              <a:spcBef>
                <a:spcPts val="100"/>
              </a:spcBef>
              <a:spcAft>
                <a:spcPts val="0"/>
              </a:spcAft>
              <a:buClr>
                <a:schemeClr val="dk1"/>
              </a:buClr>
              <a:buSzPts val="500"/>
              <a:buNone/>
              <a:defRPr sz="500"/>
            </a:lvl7pPr>
            <a:lvl8pPr indent="-228600" lvl="7" marL="3657600" algn="l">
              <a:spcBef>
                <a:spcPts val="100"/>
              </a:spcBef>
              <a:spcAft>
                <a:spcPts val="0"/>
              </a:spcAft>
              <a:buClr>
                <a:schemeClr val="dk1"/>
              </a:buClr>
              <a:buSzPts val="500"/>
              <a:buNone/>
              <a:defRPr sz="500"/>
            </a:lvl8pPr>
            <a:lvl9pPr indent="-228600" lvl="8" marL="4114800" algn="l">
              <a:spcBef>
                <a:spcPts val="100"/>
              </a:spcBef>
              <a:spcAft>
                <a:spcPts val="0"/>
              </a:spcAft>
              <a:buClr>
                <a:schemeClr val="dk1"/>
              </a:buClr>
              <a:buSzPts val="500"/>
              <a:buNone/>
              <a:defRPr sz="500"/>
            </a:lvl9pPr>
          </a:lstStyle>
          <a:p/>
        </p:txBody>
      </p:sp>
      <p:sp>
        <p:nvSpPr>
          <p:cNvPr id="110" name="Google Shape;110;p22"/>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11" name="Google Shape;111;p22"/>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12" name="Google Shape;112;p22"/>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13" name="Shape 113"/>
        <p:cNvGrpSpPr/>
        <p:nvPr/>
      </p:nvGrpSpPr>
      <p:grpSpPr>
        <a:xfrm>
          <a:off x="0" y="0"/>
          <a:ext cx="0" cy="0"/>
          <a:chOff x="0" y="0"/>
          <a:chExt cx="0" cy="0"/>
        </a:xfrm>
      </p:grpSpPr>
      <p:sp>
        <p:nvSpPr>
          <p:cNvPr id="114" name="Google Shape;114;p23"/>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115" name="Google Shape;115;p23"/>
          <p:cNvSpPr txBox="1"/>
          <p:nvPr>
            <p:ph idx="1" type="body"/>
          </p:nvPr>
        </p:nvSpPr>
        <p:spPr>
          <a:xfrm rot="5400000">
            <a:off x="1154509" y="-125809"/>
            <a:ext cx="2262982" cy="4114800"/>
          </a:xfrm>
          <a:prstGeom prst="rect">
            <a:avLst/>
          </a:prstGeom>
          <a:noFill/>
          <a:ln>
            <a:noFill/>
          </a:ln>
        </p:spPr>
        <p:txBody>
          <a:bodyPr anchorCtr="0" anchor="t" bIns="22850" lIns="45725" spcFirstLastPara="1" rIns="45725" wrap="square" tIns="22850">
            <a:normAutofit/>
          </a:bodyPr>
          <a:lstStyle>
            <a:lvl1pPr indent="-285750" lvl="0" marL="457200" algn="l">
              <a:spcBef>
                <a:spcPts val="200"/>
              </a:spcBef>
              <a:spcAft>
                <a:spcPts val="0"/>
              </a:spcAft>
              <a:buClr>
                <a:schemeClr val="dk1"/>
              </a:buClr>
              <a:buSzPts val="900"/>
              <a:buChar char="•"/>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sp>
        <p:nvSpPr>
          <p:cNvPr id="116" name="Google Shape;116;p23"/>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17" name="Google Shape;117;p23"/>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18" name="Google Shape;118;p23"/>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19" name="Shape 119"/>
        <p:cNvGrpSpPr/>
        <p:nvPr/>
      </p:nvGrpSpPr>
      <p:grpSpPr>
        <a:xfrm>
          <a:off x="0" y="0"/>
          <a:ext cx="0" cy="0"/>
          <a:chOff x="0" y="0"/>
          <a:chExt cx="0" cy="0"/>
        </a:xfrm>
      </p:grpSpPr>
      <p:sp>
        <p:nvSpPr>
          <p:cNvPr id="120" name="Google Shape;120;p24"/>
          <p:cNvSpPr txBox="1"/>
          <p:nvPr>
            <p:ph type="title"/>
          </p:nvPr>
        </p:nvSpPr>
        <p:spPr>
          <a:xfrm rot="5400000">
            <a:off x="2366169" y="1085850"/>
            <a:ext cx="2925763" cy="1028700"/>
          </a:xfrm>
          <a:prstGeom prst="rect">
            <a:avLst/>
          </a:prstGeom>
          <a:noFill/>
          <a:ln>
            <a:noFill/>
          </a:ln>
        </p:spPr>
        <p:txBody>
          <a:bodyPr anchorCtr="0" anchor="ctr" bIns="22850" lIns="45725" spcFirstLastPara="1" rIns="45725" wrap="square" tIns="2285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121" name="Google Shape;121;p24"/>
          <p:cNvSpPr txBox="1"/>
          <p:nvPr>
            <p:ph idx="1" type="body"/>
          </p:nvPr>
        </p:nvSpPr>
        <p:spPr>
          <a:xfrm rot="5400000">
            <a:off x="270669" y="95250"/>
            <a:ext cx="2925763" cy="3009900"/>
          </a:xfrm>
          <a:prstGeom prst="rect">
            <a:avLst/>
          </a:prstGeom>
          <a:noFill/>
          <a:ln>
            <a:noFill/>
          </a:ln>
        </p:spPr>
        <p:txBody>
          <a:bodyPr anchorCtr="0" anchor="t" bIns="22850" lIns="45725" spcFirstLastPara="1" rIns="45725" wrap="square" tIns="22850">
            <a:normAutofit/>
          </a:bodyPr>
          <a:lstStyle>
            <a:lvl1pPr indent="-285750" lvl="0" marL="457200" algn="l">
              <a:spcBef>
                <a:spcPts val="200"/>
              </a:spcBef>
              <a:spcAft>
                <a:spcPts val="0"/>
              </a:spcAft>
              <a:buClr>
                <a:schemeClr val="dk1"/>
              </a:buClr>
              <a:buSzPts val="900"/>
              <a:buChar char="•"/>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sp>
        <p:nvSpPr>
          <p:cNvPr id="122" name="Google Shape;122;p24"/>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23" name="Google Shape;123;p24"/>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24" name="Google Shape;124;p24"/>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2.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vi"/>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marR="0" rtl="0" algn="ctr">
              <a:spcBef>
                <a:spcPts val="0"/>
              </a:spcBef>
              <a:spcAft>
                <a:spcPts val="0"/>
              </a:spcAft>
              <a:buClr>
                <a:schemeClr val="dk1"/>
              </a:buClr>
              <a:buSzPts val="2200"/>
              <a:buFont typeface="Calibri"/>
              <a:buNone/>
              <a:defRPr b="0" i="0" sz="2200" u="none" cap="none" strike="noStrike">
                <a:solidFill>
                  <a:schemeClr val="dk1"/>
                </a:solidFill>
                <a:latin typeface="Calibri"/>
                <a:ea typeface="Calibri"/>
                <a:cs typeface="Calibri"/>
                <a:sym typeface="Calibri"/>
              </a:defRPr>
            </a:lvl1pPr>
            <a:lvl2pPr lvl="1">
              <a:spcBef>
                <a:spcPts val="0"/>
              </a:spcBef>
              <a:spcAft>
                <a:spcPts val="0"/>
              </a:spcAft>
              <a:buSzPts val="700"/>
              <a:buNone/>
              <a:defRPr sz="900"/>
            </a:lvl2pPr>
            <a:lvl3pPr lvl="2">
              <a:spcBef>
                <a:spcPts val="0"/>
              </a:spcBef>
              <a:spcAft>
                <a:spcPts val="0"/>
              </a:spcAft>
              <a:buSzPts val="700"/>
              <a:buNone/>
              <a:defRPr sz="900"/>
            </a:lvl3pPr>
            <a:lvl4pPr lvl="3">
              <a:spcBef>
                <a:spcPts val="0"/>
              </a:spcBef>
              <a:spcAft>
                <a:spcPts val="0"/>
              </a:spcAft>
              <a:buSzPts val="700"/>
              <a:buNone/>
              <a:defRPr sz="900"/>
            </a:lvl4pPr>
            <a:lvl5pPr lvl="4">
              <a:spcBef>
                <a:spcPts val="0"/>
              </a:spcBef>
              <a:spcAft>
                <a:spcPts val="0"/>
              </a:spcAft>
              <a:buSzPts val="700"/>
              <a:buNone/>
              <a:defRPr sz="900"/>
            </a:lvl5pPr>
            <a:lvl6pPr lvl="5">
              <a:spcBef>
                <a:spcPts val="0"/>
              </a:spcBef>
              <a:spcAft>
                <a:spcPts val="0"/>
              </a:spcAft>
              <a:buSzPts val="700"/>
              <a:buNone/>
              <a:defRPr sz="900"/>
            </a:lvl6pPr>
            <a:lvl7pPr lvl="6">
              <a:spcBef>
                <a:spcPts val="0"/>
              </a:spcBef>
              <a:spcAft>
                <a:spcPts val="0"/>
              </a:spcAft>
              <a:buSzPts val="700"/>
              <a:buNone/>
              <a:defRPr sz="900"/>
            </a:lvl7pPr>
            <a:lvl8pPr lvl="7">
              <a:spcBef>
                <a:spcPts val="0"/>
              </a:spcBef>
              <a:spcAft>
                <a:spcPts val="0"/>
              </a:spcAft>
              <a:buSzPts val="700"/>
              <a:buNone/>
              <a:defRPr sz="900"/>
            </a:lvl8pPr>
            <a:lvl9pPr lvl="8">
              <a:spcBef>
                <a:spcPts val="0"/>
              </a:spcBef>
              <a:spcAft>
                <a:spcPts val="0"/>
              </a:spcAft>
              <a:buSzPts val="700"/>
              <a:buNone/>
              <a:defRPr sz="900"/>
            </a:lvl9pPr>
          </a:lstStyle>
          <a:p/>
        </p:txBody>
      </p:sp>
      <p:sp>
        <p:nvSpPr>
          <p:cNvPr id="52" name="Google Shape;52;p13"/>
          <p:cNvSpPr txBox="1"/>
          <p:nvPr>
            <p:ph idx="1" type="body"/>
          </p:nvPr>
        </p:nvSpPr>
        <p:spPr>
          <a:xfrm>
            <a:off x="228600" y="800100"/>
            <a:ext cx="4114800" cy="2262982"/>
          </a:xfrm>
          <a:prstGeom prst="rect">
            <a:avLst/>
          </a:prstGeom>
          <a:noFill/>
          <a:ln>
            <a:noFill/>
          </a:ln>
        </p:spPr>
        <p:txBody>
          <a:bodyPr anchorCtr="0" anchor="t" bIns="22850" lIns="45725" spcFirstLastPara="1" rIns="45725" wrap="square" tIns="22850">
            <a:normAutofit/>
          </a:bodyPr>
          <a:lstStyle>
            <a:lvl1pPr indent="-330200" lvl="0" marL="457200" marR="0" rtl="0" algn="l">
              <a:spcBef>
                <a:spcPts val="30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1pPr>
            <a:lvl2pPr indent="-317500" lvl="1" marL="914400" marR="0" rtl="0" algn="l">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2pPr>
            <a:lvl3pPr indent="-304800" lvl="2" marL="1371600" marR="0" rtl="0" algn="l">
              <a:spcBef>
                <a:spcPts val="2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3pPr>
            <a:lvl4pPr indent="-292100" lvl="3" marL="1828800" marR="0" rtl="0" algn="l">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4pPr>
            <a:lvl5pPr indent="-292100" lvl="4" marL="2286000" marR="0" rtl="0" algn="l">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5pPr>
            <a:lvl6pPr indent="-292100" lvl="5" marL="2743200" marR="0" rtl="0" algn="l">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6pPr>
            <a:lvl7pPr indent="-292100" lvl="6" marL="3200400" marR="0" rtl="0" algn="l">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7pPr>
            <a:lvl8pPr indent="-292100" lvl="7" marL="3657600" marR="0" rtl="0" algn="l">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8pPr>
            <a:lvl9pPr indent="-292100" lvl="8" marL="4114800" marR="0" rtl="0" algn="l">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9pPr>
          </a:lstStyle>
          <a:p/>
        </p:txBody>
      </p:sp>
      <p:sp>
        <p:nvSpPr>
          <p:cNvPr id="53" name="Google Shape;53;p13"/>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marR="0" rtl="0" algn="l">
              <a:spcBef>
                <a:spcPts val="0"/>
              </a:spcBef>
              <a:spcAft>
                <a:spcPts val="0"/>
              </a:spcAft>
              <a:buSzPts val="700"/>
              <a:buNone/>
              <a:defRPr b="0" i="0" sz="600" u="none" cap="none" strike="noStrike">
                <a:solidFill>
                  <a:srgbClr val="888888"/>
                </a:solidFill>
                <a:latin typeface="Calibri"/>
                <a:ea typeface="Calibri"/>
                <a:cs typeface="Calibri"/>
                <a:sym typeface="Calibri"/>
              </a:defRPr>
            </a:lvl1pPr>
            <a:lvl2pPr lvl="1"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2pPr>
            <a:lvl3pPr lvl="2"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3pPr>
            <a:lvl4pPr lvl="3"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4pPr>
            <a:lvl5pPr lvl="4"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5pPr>
            <a:lvl6pPr lvl="5"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6pPr>
            <a:lvl7pPr lvl="6"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7pPr>
            <a:lvl8pPr lvl="7"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8pPr>
            <a:lvl9pPr lvl="8"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9pPr>
          </a:lstStyle>
          <a:p/>
        </p:txBody>
      </p:sp>
      <p:sp>
        <p:nvSpPr>
          <p:cNvPr id="54" name="Google Shape;54;p13"/>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marR="0" rtl="0" algn="ctr">
              <a:spcBef>
                <a:spcPts val="0"/>
              </a:spcBef>
              <a:spcAft>
                <a:spcPts val="0"/>
              </a:spcAft>
              <a:buSzPts val="700"/>
              <a:buNone/>
              <a:defRPr b="0" i="0" sz="600" u="none" cap="none" strike="noStrike">
                <a:solidFill>
                  <a:srgbClr val="888888"/>
                </a:solidFill>
                <a:latin typeface="Calibri"/>
                <a:ea typeface="Calibri"/>
                <a:cs typeface="Calibri"/>
                <a:sym typeface="Calibri"/>
              </a:defRPr>
            </a:lvl1pPr>
            <a:lvl2pPr lvl="1"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2pPr>
            <a:lvl3pPr lvl="2"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3pPr>
            <a:lvl4pPr lvl="3"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4pPr>
            <a:lvl5pPr lvl="4"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5pPr>
            <a:lvl6pPr lvl="5"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6pPr>
            <a:lvl7pPr lvl="6"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7pPr>
            <a:lvl8pPr lvl="7"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8pPr>
            <a:lvl9pPr lvl="8"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9pPr>
          </a:lstStyle>
          <a:p/>
        </p:txBody>
      </p:sp>
      <p:sp>
        <p:nvSpPr>
          <p:cNvPr id="55" name="Google Shape;55;p13"/>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marR="0" rtl="0" algn="r">
              <a:spcBef>
                <a:spcPts val="0"/>
              </a:spcBef>
              <a:buNone/>
              <a:defRPr b="0" i="0" sz="600" u="none" cap="none" strike="noStrike">
                <a:solidFill>
                  <a:srgbClr val="888888"/>
                </a:solidFill>
                <a:latin typeface="Calibri"/>
                <a:ea typeface="Calibri"/>
                <a:cs typeface="Calibri"/>
                <a:sym typeface="Calibri"/>
              </a:defRPr>
            </a:lvl1pPr>
            <a:lvl2pPr indent="0" lvl="1" marL="0" marR="0" rtl="0" algn="r">
              <a:spcBef>
                <a:spcPts val="0"/>
              </a:spcBef>
              <a:buNone/>
              <a:defRPr b="0" i="0" sz="600" u="none" cap="none" strike="noStrike">
                <a:solidFill>
                  <a:srgbClr val="888888"/>
                </a:solidFill>
                <a:latin typeface="Calibri"/>
                <a:ea typeface="Calibri"/>
                <a:cs typeface="Calibri"/>
                <a:sym typeface="Calibri"/>
              </a:defRPr>
            </a:lvl2pPr>
            <a:lvl3pPr indent="0" lvl="2" marL="0" marR="0" rtl="0" algn="r">
              <a:spcBef>
                <a:spcPts val="0"/>
              </a:spcBef>
              <a:buNone/>
              <a:defRPr b="0" i="0" sz="600" u="none" cap="none" strike="noStrike">
                <a:solidFill>
                  <a:srgbClr val="888888"/>
                </a:solidFill>
                <a:latin typeface="Calibri"/>
                <a:ea typeface="Calibri"/>
                <a:cs typeface="Calibri"/>
                <a:sym typeface="Calibri"/>
              </a:defRPr>
            </a:lvl3pPr>
            <a:lvl4pPr indent="0" lvl="3" marL="0" marR="0" rtl="0" algn="r">
              <a:spcBef>
                <a:spcPts val="0"/>
              </a:spcBef>
              <a:buNone/>
              <a:defRPr b="0" i="0" sz="600" u="none" cap="none" strike="noStrike">
                <a:solidFill>
                  <a:srgbClr val="888888"/>
                </a:solidFill>
                <a:latin typeface="Calibri"/>
                <a:ea typeface="Calibri"/>
                <a:cs typeface="Calibri"/>
                <a:sym typeface="Calibri"/>
              </a:defRPr>
            </a:lvl4pPr>
            <a:lvl5pPr indent="0" lvl="4" marL="0" marR="0" rtl="0" algn="r">
              <a:spcBef>
                <a:spcPts val="0"/>
              </a:spcBef>
              <a:buNone/>
              <a:defRPr b="0" i="0" sz="600" u="none" cap="none" strike="noStrike">
                <a:solidFill>
                  <a:srgbClr val="888888"/>
                </a:solidFill>
                <a:latin typeface="Calibri"/>
                <a:ea typeface="Calibri"/>
                <a:cs typeface="Calibri"/>
                <a:sym typeface="Calibri"/>
              </a:defRPr>
            </a:lvl5pPr>
            <a:lvl6pPr indent="0" lvl="5" marL="0" marR="0" rtl="0" algn="r">
              <a:spcBef>
                <a:spcPts val="0"/>
              </a:spcBef>
              <a:buNone/>
              <a:defRPr b="0" i="0" sz="600" u="none" cap="none" strike="noStrike">
                <a:solidFill>
                  <a:srgbClr val="888888"/>
                </a:solidFill>
                <a:latin typeface="Calibri"/>
                <a:ea typeface="Calibri"/>
                <a:cs typeface="Calibri"/>
                <a:sym typeface="Calibri"/>
              </a:defRPr>
            </a:lvl6pPr>
            <a:lvl7pPr indent="0" lvl="6" marL="0" marR="0" rtl="0" algn="r">
              <a:spcBef>
                <a:spcPts val="0"/>
              </a:spcBef>
              <a:buNone/>
              <a:defRPr b="0" i="0" sz="600" u="none" cap="none" strike="noStrike">
                <a:solidFill>
                  <a:srgbClr val="888888"/>
                </a:solidFill>
                <a:latin typeface="Calibri"/>
                <a:ea typeface="Calibri"/>
                <a:cs typeface="Calibri"/>
                <a:sym typeface="Calibri"/>
              </a:defRPr>
            </a:lvl7pPr>
            <a:lvl8pPr indent="0" lvl="7" marL="0" marR="0" rtl="0" algn="r">
              <a:spcBef>
                <a:spcPts val="0"/>
              </a:spcBef>
              <a:buNone/>
              <a:defRPr b="0" i="0" sz="600" u="none" cap="none" strike="noStrike">
                <a:solidFill>
                  <a:srgbClr val="888888"/>
                </a:solidFill>
                <a:latin typeface="Calibri"/>
                <a:ea typeface="Calibri"/>
                <a:cs typeface="Calibri"/>
                <a:sym typeface="Calibri"/>
              </a:defRPr>
            </a:lvl8pPr>
            <a:lvl9pPr indent="0" lvl="8" marL="0" marR="0" rtl="0" algn="r">
              <a:spcBef>
                <a:spcPts val="0"/>
              </a:spcBef>
              <a:buNone/>
              <a:defRPr b="0" i="0" sz="6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vi"/>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1" Type="http://schemas.openxmlformats.org/officeDocument/2006/relationships/image" Target="../media/image13.png"/><Relationship Id="rId10" Type="http://schemas.openxmlformats.org/officeDocument/2006/relationships/image" Target="../media/image6.png"/><Relationship Id="rId13" Type="http://schemas.openxmlformats.org/officeDocument/2006/relationships/image" Target="../media/image3.png"/><Relationship Id="rId12" Type="http://schemas.openxmlformats.org/officeDocument/2006/relationships/image" Target="../media/image10.png"/><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16.png"/><Relationship Id="rId4" Type="http://schemas.openxmlformats.org/officeDocument/2006/relationships/image" Target="../media/image14.png"/><Relationship Id="rId9" Type="http://schemas.openxmlformats.org/officeDocument/2006/relationships/image" Target="../media/image5.png"/><Relationship Id="rId15" Type="http://schemas.openxmlformats.org/officeDocument/2006/relationships/image" Target="../media/image9.png"/><Relationship Id="rId14" Type="http://schemas.openxmlformats.org/officeDocument/2006/relationships/image" Target="../media/image12.png"/><Relationship Id="rId17" Type="http://schemas.openxmlformats.org/officeDocument/2006/relationships/image" Target="../media/image8.png"/><Relationship Id="rId16" Type="http://schemas.openxmlformats.org/officeDocument/2006/relationships/image" Target="../media/image15.png"/><Relationship Id="rId5" Type="http://schemas.openxmlformats.org/officeDocument/2006/relationships/image" Target="../media/image17.png"/><Relationship Id="rId19" Type="http://schemas.openxmlformats.org/officeDocument/2006/relationships/image" Target="../media/image7.png"/><Relationship Id="rId6" Type="http://schemas.openxmlformats.org/officeDocument/2006/relationships/image" Target="../media/image11.png"/><Relationship Id="rId18" Type="http://schemas.openxmlformats.org/officeDocument/2006/relationships/image" Target="../media/image1.png"/><Relationship Id="rId7" Type="http://schemas.openxmlformats.org/officeDocument/2006/relationships/image" Target="../media/image2.png"/><Relationship Id="rId8"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24.png"/><Relationship Id="rId4" Type="http://schemas.openxmlformats.org/officeDocument/2006/relationships/image" Target="../media/image33.png"/><Relationship Id="rId5" Type="http://schemas.openxmlformats.org/officeDocument/2006/relationships/image" Target="../media/image19.png"/><Relationship Id="rId6" Type="http://schemas.openxmlformats.org/officeDocument/2006/relationships/image" Target="../media/image36.png"/><Relationship Id="rId7" Type="http://schemas.openxmlformats.org/officeDocument/2006/relationships/image" Target="../media/image37.png"/><Relationship Id="rId8" Type="http://schemas.openxmlformats.org/officeDocument/2006/relationships/image" Target="../media/image3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24.png"/><Relationship Id="rId4" Type="http://schemas.openxmlformats.org/officeDocument/2006/relationships/image" Target="../media/image33.png"/><Relationship Id="rId5" Type="http://schemas.openxmlformats.org/officeDocument/2006/relationships/image" Target="../media/image19.png"/></Relationships>
</file>

<file path=ppt/slides/_rels/slide12.xml.rels><?xml version="1.0" encoding="UTF-8" standalone="yes"?><Relationships xmlns="http://schemas.openxmlformats.org/package/2006/relationships"><Relationship Id="rId11" Type="http://schemas.openxmlformats.org/officeDocument/2006/relationships/image" Target="../media/image13.png"/><Relationship Id="rId10" Type="http://schemas.openxmlformats.org/officeDocument/2006/relationships/image" Target="../media/image6.png"/><Relationship Id="rId13" Type="http://schemas.openxmlformats.org/officeDocument/2006/relationships/image" Target="../media/image3.png"/><Relationship Id="rId12" Type="http://schemas.openxmlformats.org/officeDocument/2006/relationships/image" Target="../media/image10.png"/><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16.png"/><Relationship Id="rId4" Type="http://schemas.openxmlformats.org/officeDocument/2006/relationships/image" Target="../media/image14.png"/><Relationship Id="rId9" Type="http://schemas.openxmlformats.org/officeDocument/2006/relationships/image" Target="../media/image5.png"/><Relationship Id="rId15" Type="http://schemas.openxmlformats.org/officeDocument/2006/relationships/image" Target="../media/image9.png"/><Relationship Id="rId14" Type="http://schemas.openxmlformats.org/officeDocument/2006/relationships/image" Target="../media/image12.png"/><Relationship Id="rId17" Type="http://schemas.openxmlformats.org/officeDocument/2006/relationships/image" Target="../media/image8.png"/><Relationship Id="rId16" Type="http://schemas.openxmlformats.org/officeDocument/2006/relationships/image" Target="../media/image15.png"/><Relationship Id="rId5" Type="http://schemas.openxmlformats.org/officeDocument/2006/relationships/image" Target="../media/image17.png"/><Relationship Id="rId19" Type="http://schemas.openxmlformats.org/officeDocument/2006/relationships/image" Target="../media/image7.png"/><Relationship Id="rId6" Type="http://schemas.openxmlformats.org/officeDocument/2006/relationships/image" Target="../media/image11.png"/><Relationship Id="rId18" Type="http://schemas.openxmlformats.org/officeDocument/2006/relationships/image" Target="../media/image1.png"/><Relationship Id="rId7" Type="http://schemas.openxmlformats.org/officeDocument/2006/relationships/image" Target="../media/image2.png"/><Relationship Id="rId8"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21.png"/><Relationship Id="rId4" Type="http://schemas.openxmlformats.org/officeDocument/2006/relationships/image" Target="../media/image19.png"/><Relationship Id="rId5" Type="http://schemas.openxmlformats.org/officeDocument/2006/relationships/image" Target="../media/image6.png"/><Relationship Id="rId6" Type="http://schemas.openxmlformats.org/officeDocument/2006/relationships/image" Target="../media/image1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24.png"/><Relationship Id="rId4" Type="http://schemas.openxmlformats.org/officeDocument/2006/relationships/image" Target="../media/image33.png"/><Relationship Id="rId5" Type="http://schemas.openxmlformats.org/officeDocument/2006/relationships/image" Target="../media/image19.png"/></Relationships>
</file>

<file path=ppt/slides/_rels/slide15.xml.rels><?xml version="1.0" encoding="UTF-8" standalone="yes"?><Relationships xmlns="http://schemas.openxmlformats.org/package/2006/relationships"><Relationship Id="rId11" Type="http://schemas.openxmlformats.org/officeDocument/2006/relationships/image" Target="../media/image13.png"/><Relationship Id="rId10" Type="http://schemas.openxmlformats.org/officeDocument/2006/relationships/image" Target="../media/image6.png"/><Relationship Id="rId13" Type="http://schemas.openxmlformats.org/officeDocument/2006/relationships/image" Target="../media/image3.png"/><Relationship Id="rId12" Type="http://schemas.openxmlformats.org/officeDocument/2006/relationships/image" Target="../media/image10.png"/><Relationship Id="rId1" Type="http://schemas.openxmlformats.org/officeDocument/2006/relationships/slideLayout" Target="../slideLayouts/slideLayout12.xml"/><Relationship Id="rId2" Type="http://schemas.openxmlformats.org/officeDocument/2006/relationships/notesSlide" Target="../notesSlides/notesSlide15.xml"/><Relationship Id="rId3" Type="http://schemas.openxmlformats.org/officeDocument/2006/relationships/image" Target="../media/image16.png"/><Relationship Id="rId4" Type="http://schemas.openxmlformats.org/officeDocument/2006/relationships/image" Target="../media/image14.png"/><Relationship Id="rId9" Type="http://schemas.openxmlformats.org/officeDocument/2006/relationships/image" Target="../media/image5.png"/><Relationship Id="rId15" Type="http://schemas.openxmlformats.org/officeDocument/2006/relationships/image" Target="../media/image9.png"/><Relationship Id="rId14" Type="http://schemas.openxmlformats.org/officeDocument/2006/relationships/image" Target="../media/image12.png"/><Relationship Id="rId17" Type="http://schemas.openxmlformats.org/officeDocument/2006/relationships/image" Target="../media/image8.png"/><Relationship Id="rId16" Type="http://schemas.openxmlformats.org/officeDocument/2006/relationships/image" Target="../media/image15.png"/><Relationship Id="rId5" Type="http://schemas.openxmlformats.org/officeDocument/2006/relationships/image" Target="../media/image17.png"/><Relationship Id="rId19" Type="http://schemas.openxmlformats.org/officeDocument/2006/relationships/image" Target="../media/image7.png"/><Relationship Id="rId6" Type="http://schemas.openxmlformats.org/officeDocument/2006/relationships/image" Target="../media/image11.png"/><Relationship Id="rId18" Type="http://schemas.openxmlformats.org/officeDocument/2006/relationships/image" Target="../media/image1.png"/><Relationship Id="rId7" Type="http://schemas.openxmlformats.org/officeDocument/2006/relationships/image" Target="../media/image2.png"/><Relationship Id="rId8" Type="http://schemas.openxmlformats.org/officeDocument/2006/relationships/image" Target="../media/image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 Id="rId3" Type="http://schemas.openxmlformats.org/officeDocument/2006/relationships/image" Target="../media/image21.png"/><Relationship Id="rId4" Type="http://schemas.openxmlformats.org/officeDocument/2006/relationships/image" Target="../media/image19.png"/><Relationship Id="rId5" Type="http://schemas.openxmlformats.org/officeDocument/2006/relationships/image" Target="../media/image6.png"/><Relationship Id="rId6" Type="http://schemas.openxmlformats.org/officeDocument/2006/relationships/image" Target="../media/image1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 Id="rId3" Type="http://schemas.openxmlformats.org/officeDocument/2006/relationships/image" Target="../media/image24.png"/><Relationship Id="rId4" Type="http://schemas.openxmlformats.org/officeDocument/2006/relationships/image" Target="../media/image33.png"/><Relationship Id="rId5" Type="http://schemas.openxmlformats.org/officeDocument/2006/relationships/image" Target="../media/image1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 Id="rId3" Type="http://schemas.openxmlformats.org/officeDocument/2006/relationships/image" Target="../media/image42.png"/><Relationship Id="rId4" Type="http://schemas.openxmlformats.org/officeDocument/2006/relationships/image" Target="../media/image39.png"/><Relationship Id="rId5" Type="http://schemas.openxmlformats.org/officeDocument/2006/relationships/image" Target="../media/image19.png"/><Relationship Id="rId6" Type="http://schemas.openxmlformats.org/officeDocument/2006/relationships/image" Target="../media/image41.png"/><Relationship Id="rId7" Type="http://schemas.openxmlformats.org/officeDocument/2006/relationships/image" Target="../media/image6.png"/></Relationships>
</file>

<file path=ppt/slides/_rels/slide2.xml.rels><?xml version="1.0" encoding="UTF-8" standalone="yes"?><Relationships xmlns="http://schemas.openxmlformats.org/package/2006/relationships"><Relationship Id="rId11" Type="http://schemas.openxmlformats.org/officeDocument/2006/relationships/image" Target="../media/image13.png"/><Relationship Id="rId10" Type="http://schemas.openxmlformats.org/officeDocument/2006/relationships/image" Target="../media/image6.png"/><Relationship Id="rId13" Type="http://schemas.openxmlformats.org/officeDocument/2006/relationships/image" Target="../media/image3.png"/><Relationship Id="rId12" Type="http://schemas.openxmlformats.org/officeDocument/2006/relationships/image" Target="../media/image10.png"/><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16.png"/><Relationship Id="rId4" Type="http://schemas.openxmlformats.org/officeDocument/2006/relationships/image" Target="../media/image14.png"/><Relationship Id="rId9" Type="http://schemas.openxmlformats.org/officeDocument/2006/relationships/image" Target="../media/image5.png"/><Relationship Id="rId15" Type="http://schemas.openxmlformats.org/officeDocument/2006/relationships/image" Target="../media/image9.png"/><Relationship Id="rId14" Type="http://schemas.openxmlformats.org/officeDocument/2006/relationships/image" Target="../media/image12.png"/><Relationship Id="rId17" Type="http://schemas.openxmlformats.org/officeDocument/2006/relationships/image" Target="../media/image8.png"/><Relationship Id="rId16" Type="http://schemas.openxmlformats.org/officeDocument/2006/relationships/image" Target="../media/image15.png"/><Relationship Id="rId5" Type="http://schemas.openxmlformats.org/officeDocument/2006/relationships/image" Target="../media/image17.png"/><Relationship Id="rId19" Type="http://schemas.openxmlformats.org/officeDocument/2006/relationships/image" Target="../media/image7.png"/><Relationship Id="rId6" Type="http://schemas.openxmlformats.org/officeDocument/2006/relationships/image" Target="../media/image11.png"/><Relationship Id="rId18" Type="http://schemas.openxmlformats.org/officeDocument/2006/relationships/image" Target="../media/image1.png"/><Relationship Id="rId7" Type="http://schemas.openxmlformats.org/officeDocument/2006/relationships/image" Target="../media/image2.png"/><Relationship Id="rId8" Type="http://schemas.openxmlformats.org/officeDocument/2006/relationships/image" Target="../media/image4.png"/></Relationships>
</file>

<file path=ppt/slides/_rels/slide3.xml.rels><?xml version="1.0" encoding="UTF-8" standalone="yes"?><Relationships xmlns="http://schemas.openxmlformats.org/package/2006/relationships"><Relationship Id="rId11" Type="http://schemas.openxmlformats.org/officeDocument/2006/relationships/image" Target="../media/image13.png"/><Relationship Id="rId10" Type="http://schemas.openxmlformats.org/officeDocument/2006/relationships/image" Target="../media/image6.png"/><Relationship Id="rId13" Type="http://schemas.openxmlformats.org/officeDocument/2006/relationships/image" Target="../media/image3.png"/><Relationship Id="rId12" Type="http://schemas.openxmlformats.org/officeDocument/2006/relationships/image" Target="../media/image10.png"/><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16.png"/><Relationship Id="rId4" Type="http://schemas.openxmlformats.org/officeDocument/2006/relationships/image" Target="../media/image14.png"/><Relationship Id="rId9" Type="http://schemas.openxmlformats.org/officeDocument/2006/relationships/image" Target="../media/image5.png"/><Relationship Id="rId15" Type="http://schemas.openxmlformats.org/officeDocument/2006/relationships/image" Target="../media/image9.png"/><Relationship Id="rId14" Type="http://schemas.openxmlformats.org/officeDocument/2006/relationships/image" Target="../media/image12.png"/><Relationship Id="rId17" Type="http://schemas.openxmlformats.org/officeDocument/2006/relationships/image" Target="../media/image8.png"/><Relationship Id="rId16" Type="http://schemas.openxmlformats.org/officeDocument/2006/relationships/image" Target="../media/image15.png"/><Relationship Id="rId5" Type="http://schemas.openxmlformats.org/officeDocument/2006/relationships/image" Target="../media/image17.png"/><Relationship Id="rId19" Type="http://schemas.openxmlformats.org/officeDocument/2006/relationships/image" Target="../media/image7.png"/><Relationship Id="rId6" Type="http://schemas.openxmlformats.org/officeDocument/2006/relationships/image" Target="../media/image11.png"/><Relationship Id="rId18" Type="http://schemas.openxmlformats.org/officeDocument/2006/relationships/image" Target="../media/image1.png"/><Relationship Id="rId7" Type="http://schemas.openxmlformats.org/officeDocument/2006/relationships/image" Target="../media/image2.png"/><Relationship Id="rId8" Type="http://schemas.openxmlformats.org/officeDocument/2006/relationships/image" Target="../media/image4.png"/></Relationships>
</file>

<file path=ppt/slides/_rels/slide4.xml.rels><?xml version="1.0" encoding="UTF-8" standalone="yes"?><Relationships xmlns="http://schemas.openxmlformats.org/package/2006/relationships"><Relationship Id="rId11" Type="http://schemas.openxmlformats.org/officeDocument/2006/relationships/image" Target="../media/image13.png"/><Relationship Id="rId10" Type="http://schemas.openxmlformats.org/officeDocument/2006/relationships/image" Target="../media/image6.png"/><Relationship Id="rId13" Type="http://schemas.openxmlformats.org/officeDocument/2006/relationships/image" Target="../media/image3.png"/><Relationship Id="rId12" Type="http://schemas.openxmlformats.org/officeDocument/2006/relationships/image" Target="../media/image10.png"/><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16.png"/><Relationship Id="rId4" Type="http://schemas.openxmlformats.org/officeDocument/2006/relationships/image" Target="../media/image14.png"/><Relationship Id="rId9" Type="http://schemas.openxmlformats.org/officeDocument/2006/relationships/image" Target="../media/image5.png"/><Relationship Id="rId15" Type="http://schemas.openxmlformats.org/officeDocument/2006/relationships/image" Target="../media/image9.png"/><Relationship Id="rId14" Type="http://schemas.openxmlformats.org/officeDocument/2006/relationships/image" Target="../media/image12.png"/><Relationship Id="rId17" Type="http://schemas.openxmlformats.org/officeDocument/2006/relationships/image" Target="../media/image8.png"/><Relationship Id="rId16" Type="http://schemas.openxmlformats.org/officeDocument/2006/relationships/image" Target="../media/image15.png"/><Relationship Id="rId5" Type="http://schemas.openxmlformats.org/officeDocument/2006/relationships/image" Target="../media/image17.png"/><Relationship Id="rId19" Type="http://schemas.openxmlformats.org/officeDocument/2006/relationships/image" Target="../media/image7.png"/><Relationship Id="rId6" Type="http://schemas.openxmlformats.org/officeDocument/2006/relationships/image" Target="../media/image11.png"/><Relationship Id="rId18" Type="http://schemas.openxmlformats.org/officeDocument/2006/relationships/image" Target="../media/image1.png"/><Relationship Id="rId7" Type="http://schemas.openxmlformats.org/officeDocument/2006/relationships/image" Target="../media/image2.png"/><Relationship Id="rId8"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21.png"/><Relationship Id="rId4" Type="http://schemas.openxmlformats.org/officeDocument/2006/relationships/image" Target="../media/image19.png"/><Relationship Id="rId5" Type="http://schemas.openxmlformats.org/officeDocument/2006/relationships/image" Target="../media/image6.png"/><Relationship Id="rId6" Type="http://schemas.openxmlformats.org/officeDocument/2006/relationships/image" Target="../media/image1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25.png"/><Relationship Id="rId4" Type="http://schemas.openxmlformats.org/officeDocument/2006/relationships/image" Target="../media/image23.png"/><Relationship Id="rId5" Type="http://schemas.openxmlformats.org/officeDocument/2006/relationships/image" Target="../media/image6.png"/><Relationship Id="rId6" Type="http://schemas.openxmlformats.org/officeDocument/2006/relationships/image" Target="../media/image26.png"/><Relationship Id="rId7" Type="http://schemas.openxmlformats.org/officeDocument/2006/relationships/image" Target="../media/image2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40.jpg"/><Relationship Id="rId4" Type="http://schemas.openxmlformats.org/officeDocument/2006/relationships/image" Target="../media/image28.png"/><Relationship Id="rId5" Type="http://schemas.openxmlformats.org/officeDocument/2006/relationships/image" Target="../media/image22.png"/><Relationship Id="rId6" Type="http://schemas.openxmlformats.org/officeDocument/2006/relationships/image" Target="../media/image6.png"/><Relationship Id="rId7" Type="http://schemas.openxmlformats.org/officeDocument/2006/relationships/image" Target="../media/image2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25.png"/><Relationship Id="rId4" Type="http://schemas.openxmlformats.org/officeDocument/2006/relationships/image" Target="../media/image23.png"/><Relationship Id="rId9" Type="http://schemas.openxmlformats.org/officeDocument/2006/relationships/image" Target="../media/image20.png"/><Relationship Id="rId5" Type="http://schemas.openxmlformats.org/officeDocument/2006/relationships/image" Target="../media/image6.png"/><Relationship Id="rId6" Type="http://schemas.openxmlformats.org/officeDocument/2006/relationships/image" Target="../media/image26.png"/><Relationship Id="rId7" Type="http://schemas.openxmlformats.org/officeDocument/2006/relationships/image" Target="../media/image27.png"/><Relationship Id="rId8" Type="http://schemas.openxmlformats.org/officeDocument/2006/relationships/image" Target="../media/image29.png"/></Relationships>
</file>

<file path=ppt/slides/_rels/slide9.xml.rels><?xml version="1.0" encoding="UTF-8" standalone="yes"?><Relationships xmlns="http://schemas.openxmlformats.org/package/2006/relationships"><Relationship Id="rId10" Type="http://schemas.openxmlformats.org/officeDocument/2006/relationships/image" Target="../media/image31.png"/><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24.png"/><Relationship Id="rId4" Type="http://schemas.openxmlformats.org/officeDocument/2006/relationships/image" Target="../media/image33.png"/><Relationship Id="rId9" Type="http://schemas.openxmlformats.org/officeDocument/2006/relationships/image" Target="../media/image32.png"/><Relationship Id="rId5" Type="http://schemas.openxmlformats.org/officeDocument/2006/relationships/image" Target="../media/image19.png"/><Relationship Id="rId6" Type="http://schemas.openxmlformats.org/officeDocument/2006/relationships/image" Target="../media/image35.png"/><Relationship Id="rId7" Type="http://schemas.openxmlformats.org/officeDocument/2006/relationships/image" Target="../media/image30.png"/><Relationship Id="rId8" Type="http://schemas.openxmlformats.org/officeDocument/2006/relationships/image" Target="../media/image3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9E1FF"/>
        </a:solidFill>
      </p:bgPr>
    </p:bg>
    <p:spTree>
      <p:nvGrpSpPr>
        <p:cNvPr id="128" name="Shape 128"/>
        <p:cNvGrpSpPr/>
        <p:nvPr/>
      </p:nvGrpSpPr>
      <p:grpSpPr>
        <a:xfrm>
          <a:off x="0" y="0"/>
          <a:ext cx="0" cy="0"/>
          <a:chOff x="0" y="0"/>
          <a:chExt cx="0" cy="0"/>
        </a:xfrm>
      </p:grpSpPr>
      <p:sp>
        <p:nvSpPr>
          <p:cNvPr id="129" name="Google Shape;129;p25"/>
          <p:cNvSpPr/>
          <p:nvPr/>
        </p:nvSpPr>
        <p:spPr>
          <a:xfrm>
            <a:off x="-1963699" y="802306"/>
            <a:ext cx="9796318" cy="3540696"/>
          </a:xfrm>
          <a:custGeom>
            <a:rect b="b" l="l" r="r" t="t"/>
            <a:pathLst>
              <a:path extrusionOk="0" h="1913890" w="5295307">
                <a:moveTo>
                  <a:pt x="5295307" y="956945"/>
                </a:moveTo>
                <a:lnTo>
                  <a:pt x="5295307" y="956945"/>
                </a:lnTo>
                <a:cubicBezTo>
                  <a:pt x="5295307" y="1485392"/>
                  <a:pt x="4866936" y="1913890"/>
                  <a:pt x="4338362" y="1913890"/>
                </a:cubicBezTo>
                <a:lnTo>
                  <a:pt x="956945" y="1913890"/>
                </a:lnTo>
                <a:cubicBezTo>
                  <a:pt x="428371" y="1913890"/>
                  <a:pt x="0" y="1485392"/>
                  <a:pt x="0" y="956945"/>
                </a:cubicBezTo>
                <a:lnTo>
                  <a:pt x="0" y="956945"/>
                </a:lnTo>
                <a:cubicBezTo>
                  <a:pt x="0" y="428371"/>
                  <a:pt x="428371" y="0"/>
                  <a:pt x="956945" y="0"/>
                </a:cubicBezTo>
                <a:lnTo>
                  <a:pt x="4338362" y="0"/>
                </a:lnTo>
                <a:cubicBezTo>
                  <a:pt x="4866809" y="0"/>
                  <a:pt x="5295307" y="428371"/>
                  <a:pt x="5295307" y="956945"/>
                </a:cubicBezTo>
                <a:close/>
              </a:path>
            </a:pathLst>
          </a:custGeom>
          <a:solidFill>
            <a:srgbClr val="EFF5FB"/>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pic>
        <p:nvPicPr>
          <p:cNvPr id="130" name="Google Shape;130;p25"/>
          <p:cNvPicPr preferRelativeResize="0"/>
          <p:nvPr/>
        </p:nvPicPr>
        <p:blipFill rotWithShape="1">
          <a:blip r:embed="rId3">
            <a:alphaModFix/>
          </a:blip>
          <a:srcRect b="0" l="0" r="0" t="0"/>
          <a:stretch/>
        </p:blipFill>
        <p:spPr>
          <a:xfrm rot="1315085">
            <a:off x="1688684" y="4693803"/>
            <a:ext cx="761025" cy="984011"/>
          </a:xfrm>
          <a:prstGeom prst="rect">
            <a:avLst/>
          </a:prstGeom>
          <a:noFill/>
          <a:ln>
            <a:noFill/>
          </a:ln>
        </p:spPr>
      </p:pic>
      <p:pic>
        <p:nvPicPr>
          <p:cNvPr id="131" name="Google Shape;131;p25"/>
          <p:cNvPicPr preferRelativeResize="0"/>
          <p:nvPr/>
        </p:nvPicPr>
        <p:blipFill rotWithShape="1">
          <a:blip r:embed="rId4">
            <a:alphaModFix/>
          </a:blip>
          <a:srcRect b="0" l="39112" r="0" t="28916"/>
          <a:stretch/>
        </p:blipFill>
        <p:spPr>
          <a:xfrm rot="661843">
            <a:off x="-1011790" y="2036974"/>
            <a:ext cx="2023581" cy="2490085"/>
          </a:xfrm>
          <a:prstGeom prst="rect">
            <a:avLst/>
          </a:prstGeom>
          <a:noFill/>
          <a:ln>
            <a:noFill/>
          </a:ln>
        </p:spPr>
      </p:pic>
      <p:pic>
        <p:nvPicPr>
          <p:cNvPr id="132" name="Google Shape;132;p25"/>
          <p:cNvPicPr preferRelativeResize="0"/>
          <p:nvPr/>
        </p:nvPicPr>
        <p:blipFill rotWithShape="1">
          <a:blip r:embed="rId5">
            <a:alphaModFix/>
          </a:blip>
          <a:srcRect b="0" l="0" r="39111" t="28916"/>
          <a:stretch/>
        </p:blipFill>
        <p:spPr>
          <a:xfrm>
            <a:off x="108240" y="-1189064"/>
            <a:ext cx="1384289" cy="1703414"/>
          </a:xfrm>
          <a:prstGeom prst="rect">
            <a:avLst/>
          </a:prstGeom>
          <a:noFill/>
          <a:ln>
            <a:noFill/>
          </a:ln>
        </p:spPr>
      </p:pic>
      <p:pic>
        <p:nvPicPr>
          <p:cNvPr id="133" name="Google Shape;133;p25"/>
          <p:cNvPicPr preferRelativeResize="0"/>
          <p:nvPr/>
        </p:nvPicPr>
        <p:blipFill rotWithShape="1">
          <a:blip r:embed="rId6">
            <a:alphaModFix/>
          </a:blip>
          <a:srcRect b="0" l="0" r="0" t="0"/>
          <a:stretch/>
        </p:blipFill>
        <p:spPr>
          <a:xfrm rot="-1130426">
            <a:off x="8201686" y="278481"/>
            <a:ext cx="544283" cy="1064613"/>
          </a:xfrm>
          <a:prstGeom prst="rect">
            <a:avLst/>
          </a:prstGeom>
          <a:noFill/>
          <a:ln>
            <a:noFill/>
          </a:ln>
        </p:spPr>
      </p:pic>
      <p:pic>
        <p:nvPicPr>
          <p:cNvPr id="134" name="Google Shape;134;p25"/>
          <p:cNvPicPr preferRelativeResize="0"/>
          <p:nvPr/>
        </p:nvPicPr>
        <p:blipFill rotWithShape="1">
          <a:blip r:embed="rId7">
            <a:alphaModFix/>
          </a:blip>
          <a:srcRect b="0" l="0" r="0" t="0"/>
          <a:stretch/>
        </p:blipFill>
        <p:spPr>
          <a:xfrm rot="587051">
            <a:off x="8535565" y="1983088"/>
            <a:ext cx="921873" cy="805487"/>
          </a:xfrm>
          <a:prstGeom prst="rect">
            <a:avLst/>
          </a:prstGeom>
          <a:noFill/>
          <a:ln>
            <a:noFill/>
          </a:ln>
        </p:spPr>
      </p:pic>
      <p:pic>
        <p:nvPicPr>
          <p:cNvPr id="135" name="Google Shape;135;p25"/>
          <p:cNvPicPr preferRelativeResize="0"/>
          <p:nvPr/>
        </p:nvPicPr>
        <p:blipFill rotWithShape="1">
          <a:blip r:embed="rId8">
            <a:alphaModFix/>
          </a:blip>
          <a:srcRect b="0" l="0" r="0" t="0"/>
          <a:stretch/>
        </p:blipFill>
        <p:spPr>
          <a:xfrm>
            <a:off x="2084672" y="218247"/>
            <a:ext cx="296474" cy="296104"/>
          </a:xfrm>
          <a:prstGeom prst="rect">
            <a:avLst/>
          </a:prstGeom>
          <a:noFill/>
          <a:ln>
            <a:noFill/>
          </a:ln>
        </p:spPr>
      </p:pic>
      <p:pic>
        <p:nvPicPr>
          <p:cNvPr id="136" name="Google Shape;136;p25"/>
          <p:cNvPicPr preferRelativeResize="0"/>
          <p:nvPr/>
        </p:nvPicPr>
        <p:blipFill rotWithShape="1">
          <a:blip r:embed="rId9">
            <a:alphaModFix/>
          </a:blip>
          <a:srcRect b="0" l="0" r="0" t="0"/>
          <a:stretch/>
        </p:blipFill>
        <p:spPr>
          <a:xfrm>
            <a:off x="8775098" y="3898942"/>
            <a:ext cx="442807" cy="442253"/>
          </a:xfrm>
          <a:prstGeom prst="rect">
            <a:avLst/>
          </a:prstGeom>
          <a:noFill/>
          <a:ln>
            <a:noFill/>
          </a:ln>
        </p:spPr>
      </p:pic>
      <p:pic>
        <p:nvPicPr>
          <p:cNvPr id="137" name="Google Shape;137;p25"/>
          <p:cNvPicPr preferRelativeResize="0"/>
          <p:nvPr/>
        </p:nvPicPr>
        <p:blipFill rotWithShape="1">
          <a:blip r:embed="rId10">
            <a:alphaModFix/>
          </a:blip>
          <a:srcRect b="0" l="0" r="0" t="0"/>
          <a:stretch/>
        </p:blipFill>
        <p:spPr>
          <a:xfrm>
            <a:off x="7384811" y="1319659"/>
            <a:ext cx="442807" cy="442253"/>
          </a:xfrm>
          <a:prstGeom prst="rect">
            <a:avLst/>
          </a:prstGeom>
          <a:noFill/>
          <a:ln>
            <a:noFill/>
          </a:ln>
        </p:spPr>
      </p:pic>
      <p:pic>
        <p:nvPicPr>
          <p:cNvPr id="138" name="Google Shape;138;p25"/>
          <p:cNvPicPr preferRelativeResize="0"/>
          <p:nvPr/>
        </p:nvPicPr>
        <p:blipFill rotWithShape="1">
          <a:blip r:embed="rId11">
            <a:alphaModFix/>
          </a:blip>
          <a:srcRect b="0" l="0" r="0" t="0"/>
          <a:stretch/>
        </p:blipFill>
        <p:spPr>
          <a:xfrm rot="1841095">
            <a:off x="7128490" y="3085284"/>
            <a:ext cx="1212829" cy="1217394"/>
          </a:xfrm>
          <a:prstGeom prst="rect">
            <a:avLst/>
          </a:prstGeom>
          <a:noFill/>
          <a:ln>
            <a:noFill/>
          </a:ln>
        </p:spPr>
      </p:pic>
      <p:pic>
        <p:nvPicPr>
          <p:cNvPr id="139" name="Google Shape;139;p25"/>
          <p:cNvPicPr preferRelativeResize="0"/>
          <p:nvPr/>
        </p:nvPicPr>
        <p:blipFill rotWithShape="1">
          <a:blip r:embed="rId12">
            <a:alphaModFix/>
          </a:blip>
          <a:srcRect b="0" l="0" r="0" t="0"/>
          <a:stretch/>
        </p:blipFill>
        <p:spPr>
          <a:xfrm>
            <a:off x="4558590" y="4650379"/>
            <a:ext cx="1140747" cy="1070877"/>
          </a:xfrm>
          <a:prstGeom prst="rect">
            <a:avLst/>
          </a:prstGeom>
          <a:noFill/>
          <a:ln>
            <a:noFill/>
          </a:ln>
        </p:spPr>
      </p:pic>
      <p:pic>
        <p:nvPicPr>
          <p:cNvPr id="140" name="Google Shape;140;p25"/>
          <p:cNvPicPr preferRelativeResize="0"/>
          <p:nvPr/>
        </p:nvPicPr>
        <p:blipFill rotWithShape="1">
          <a:blip r:embed="rId13">
            <a:alphaModFix/>
          </a:blip>
          <a:srcRect b="0" l="0" r="0" t="0"/>
          <a:stretch/>
        </p:blipFill>
        <p:spPr>
          <a:xfrm rot="2262000">
            <a:off x="6318948" y="-478543"/>
            <a:ext cx="834152" cy="889762"/>
          </a:xfrm>
          <a:prstGeom prst="rect">
            <a:avLst/>
          </a:prstGeom>
          <a:noFill/>
          <a:ln>
            <a:noFill/>
          </a:ln>
        </p:spPr>
      </p:pic>
      <p:pic>
        <p:nvPicPr>
          <p:cNvPr id="141" name="Google Shape;141;p25"/>
          <p:cNvPicPr preferRelativeResize="0"/>
          <p:nvPr/>
        </p:nvPicPr>
        <p:blipFill rotWithShape="1">
          <a:blip r:embed="rId14">
            <a:alphaModFix/>
          </a:blip>
          <a:srcRect b="0" l="0" r="0" t="0"/>
          <a:stretch/>
        </p:blipFill>
        <p:spPr>
          <a:xfrm rot="-1107679">
            <a:off x="7627291" y="4846565"/>
            <a:ext cx="834152" cy="889762"/>
          </a:xfrm>
          <a:prstGeom prst="rect">
            <a:avLst/>
          </a:prstGeom>
          <a:noFill/>
          <a:ln>
            <a:noFill/>
          </a:ln>
        </p:spPr>
      </p:pic>
      <p:pic>
        <p:nvPicPr>
          <p:cNvPr id="142" name="Google Shape;142;p25"/>
          <p:cNvPicPr preferRelativeResize="0"/>
          <p:nvPr/>
        </p:nvPicPr>
        <p:blipFill rotWithShape="1">
          <a:blip r:embed="rId15">
            <a:alphaModFix/>
          </a:blip>
          <a:srcRect b="0" l="0" r="0" t="0"/>
          <a:stretch/>
        </p:blipFill>
        <p:spPr>
          <a:xfrm>
            <a:off x="4417155" y="-33662"/>
            <a:ext cx="438495" cy="453811"/>
          </a:xfrm>
          <a:prstGeom prst="rect">
            <a:avLst/>
          </a:prstGeom>
          <a:noFill/>
          <a:ln>
            <a:noFill/>
          </a:ln>
        </p:spPr>
      </p:pic>
      <p:pic>
        <p:nvPicPr>
          <p:cNvPr id="143" name="Google Shape;143;p25"/>
          <p:cNvPicPr preferRelativeResize="0"/>
          <p:nvPr/>
        </p:nvPicPr>
        <p:blipFill rotWithShape="1">
          <a:blip r:embed="rId16">
            <a:alphaModFix/>
          </a:blip>
          <a:srcRect b="0" l="0" r="0" t="0"/>
          <a:stretch/>
        </p:blipFill>
        <p:spPr>
          <a:xfrm rot="-4375006">
            <a:off x="6402220" y="4510481"/>
            <a:ext cx="438495" cy="453811"/>
          </a:xfrm>
          <a:prstGeom prst="rect">
            <a:avLst/>
          </a:prstGeom>
          <a:noFill/>
          <a:ln>
            <a:noFill/>
          </a:ln>
        </p:spPr>
      </p:pic>
      <p:pic>
        <p:nvPicPr>
          <p:cNvPr id="144" name="Google Shape;144;p25"/>
          <p:cNvPicPr preferRelativeResize="0"/>
          <p:nvPr/>
        </p:nvPicPr>
        <p:blipFill rotWithShape="1">
          <a:blip r:embed="rId17">
            <a:alphaModFix/>
          </a:blip>
          <a:srcRect b="0" l="0" r="0" t="0"/>
          <a:stretch/>
        </p:blipFill>
        <p:spPr>
          <a:xfrm>
            <a:off x="2989628" y="-239379"/>
            <a:ext cx="693757" cy="916995"/>
          </a:xfrm>
          <a:prstGeom prst="rect">
            <a:avLst/>
          </a:prstGeom>
          <a:noFill/>
          <a:ln>
            <a:noFill/>
          </a:ln>
        </p:spPr>
      </p:pic>
      <p:pic>
        <p:nvPicPr>
          <p:cNvPr id="145" name="Google Shape;145;p25"/>
          <p:cNvPicPr preferRelativeResize="0"/>
          <p:nvPr/>
        </p:nvPicPr>
        <p:blipFill rotWithShape="1">
          <a:blip r:embed="rId18">
            <a:alphaModFix/>
          </a:blip>
          <a:srcRect b="0" l="0" r="0" t="0"/>
          <a:stretch/>
        </p:blipFill>
        <p:spPr>
          <a:xfrm>
            <a:off x="5358168" y="366299"/>
            <a:ext cx="682339" cy="622634"/>
          </a:xfrm>
          <a:prstGeom prst="rect">
            <a:avLst/>
          </a:prstGeom>
          <a:noFill/>
          <a:ln>
            <a:noFill/>
          </a:ln>
        </p:spPr>
      </p:pic>
      <p:pic>
        <p:nvPicPr>
          <p:cNvPr id="146" name="Google Shape;146;p25"/>
          <p:cNvPicPr preferRelativeResize="0"/>
          <p:nvPr/>
        </p:nvPicPr>
        <p:blipFill rotWithShape="1">
          <a:blip r:embed="rId19">
            <a:alphaModFix/>
          </a:blip>
          <a:srcRect b="0" l="0" r="0" t="0"/>
          <a:stretch/>
        </p:blipFill>
        <p:spPr>
          <a:xfrm>
            <a:off x="3336505" y="4737386"/>
            <a:ext cx="491432" cy="448432"/>
          </a:xfrm>
          <a:prstGeom prst="rect">
            <a:avLst/>
          </a:prstGeom>
          <a:noFill/>
          <a:ln>
            <a:noFill/>
          </a:ln>
        </p:spPr>
      </p:pic>
      <p:sp>
        <p:nvSpPr>
          <p:cNvPr id="147" name="Google Shape;147;p25"/>
          <p:cNvSpPr txBox="1"/>
          <p:nvPr/>
        </p:nvSpPr>
        <p:spPr>
          <a:xfrm>
            <a:off x="714898" y="1081525"/>
            <a:ext cx="6669900" cy="21243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lang="vi" sz="6900">
                <a:solidFill>
                  <a:srgbClr val="001A47"/>
                </a:solidFill>
                <a:latin typeface="Roboto Black"/>
                <a:ea typeface="Roboto Black"/>
                <a:cs typeface="Roboto Black"/>
                <a:sym typeface="Roboto Black"/>
              </a:rPr>
              <a:t>Đồ án môn công nghệ phần mềm</a:t>
            </a:r>
            <a:endParaRPr sz="1100">
              <a:latin typeface="Roboto Black"/>
              <a:ea typeface="Roboto Black"/>
              <a:cs typeface="Roboto Black"/>
              <a:sym typeface="Roboto Black"/>
            </a:endParaRPr>
          </a:p>
        </p:txBody>
      </p:sp>
      <p:sp>
        <p:nvSpPr>
          <p:cNvPr id="148" name="Google Shape;148;p25"/>
          <p:cNvSpPr txBox="1"/>
          <p:nvPr/>
        </p:nvSpPr>
        <p:spPr>
          <a:xfrm>
            <a:off x="1324288" y="3742675"/>
            <a:ext cx="5485500" cy="307800"/>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None/>
            </a:pPr>
            <a:r>
              <a:rPr lang="vi" sz="2000">
                <a:solidFill>
                  <a:schemeClr val="dk1"/>
                </a:solidFill>
              </a:rPr>
              <a:t>Giảng viên: TS. Nguyễn Thành Huy</a:t>
            </a:r>
            <a:endParaRPr sz="100">
              <a:solidFill>
                <a:schemeClr val="dk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7"/>
                                        </p:tgtEl>
                                        <p:attrNameLst>
                                          <p:attrName>style.visibility</p:attrName>
                                        </p:attrNameLst>
                                      </p:cBhvr>
                                      <p:to>
                                        <p:strVal val="visible"/>
                                      </p:to>
                                    </p:set>
                                    <p:animEffect filter="fade" transition="in">
                                      <p:cBhvr>
                                        <p:cTn dur="1000"/>
                                        <p:tgtEl>
                                          <p:spTgt spid="147"/>
                                        </p:tgtEl>
                                      </p:cBhvr>
                                    </p:animEffect>
                                  </p:childTnLst>
                                </p:cTn>
                              </p:par>
                              <p:par>
                                <p:cTn fill="hold" nodeType="withEffect" presetClass="entr" presetID="10" presetSubtype="0">
                                  <p:stCondLst>
                                    <p:cond delay="0"/>
                                  </p:stCondLst>
                                  <p:childTnLst>
                                    <p:set>
                                      <p:cBhvr>
                                        <p:cTn dur="1" fill="hold">
                                          <p:stCondLst>
                                            <p:cond delay="0"/>
                                          </p:stCondLst>
                                        </p:cTn>
                                        <p:tgtEl>
                                          <p:spTgt spid="148"/>
                                        </p:tgtEl>
                                        <p:attrNameLst>
                                          <p:attrName>style.visibility</p:attrName>
                                        </p:attrNameLst>
                                      </p:cBhvr>
                                      <p:to>
                                        <p:strVal val="visible"/>
                                      </p:to>
                                    </p:set>
                                    <p:animEffect filter="fade" transition="in">
                                      <p:cBhvr>
                                        <p:cTn dur="1000"/>
                                        <p:tgtEl>
                                          <p:spTgt spid="14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F5FB"/>
        </a:solidFill>
      </p:bgPr>
    </p:bg>
    <p:spTree>
      <p:nvGrpSpPr>
        <p:cNvPr id="297" name="Shape 297"/>
        <p:cNvGrpSpPr/>
        <p:nvPr/>
      </p:nvGrpSpPr>
      <p:grpSpPr>
        <a:xfrm>
          <a:off x="0" y="0"/>
          <a:ext cx="0" cy="0"/>
          <a:chOff x="0" y="0"/>
          <a:chExt cx="0" cy="0"/>
        </a:xfrm>
      </p:grpSpPr>
      <p:sp>
        <p:nvSpPr>
          <p:cNvPr id="298" name="Google Shape;298;p34"/>
          <p:cNvSpPr/>
          <p:nvPr/>
        </p:nvSpPr>
        <p:spPr>
          <a:xfrm>
            <a:off x="-952733" y="-166339"/>
            <a:ext cx="6177405" cy="1023931"/>
          </a:xfrm>
          <a:custGeom>
            <a:rect b="b" l="l" r="r" t="t"/>
            <a:pathLst>
              <a:path extrusionOk="0" h="1913890" w="11546552">
                <a:moveTo>
                  <a:pt x="11546552" y="956945"/>
                </a:moveTo>
                <a:lnTo>
                  <a:pt x="11546552" y="956945"/>
                </a:lnTo>
                <a:cubicBezTo>
                  <a:pt x="11546552" y="1485392"/>
                  <a:pt x="11118181" y="1913890"/>
                  <a:pt x="10589607" y="1913890"/>
                </a:cubicBezTo>
                <a:lnTo>
                  <a:pt x="956945" y="1913890"/>
                </a:lnTo>
                <a:cubicBezTo>
                  <a:pt x="428371" y="1913890"/>
                  <a:pt x="0" y="1485392"/>
                  <a:pt x="0" y="956945"/>
                </a:cubicBezTo>
                <a:lnTo>
                  <a:pt x="0" y="956945"/>
                </a:lnTo>
                <a:cubicBezTo>
                  <a:pt x="0" y="428371"/>
                  <a:pt x="428371" y="0"/>
                  <a:pt x="956945" y="0"/>
                </a:cubicBezTo>
                <a:lnTo>
                  <a:pt x="10589607" y="0"/>
                </a:lnTo>
                <a:cubicBezTo>
                  <a:pt x="11118054" y="0"/>
                  <a:pt x="11546552" y="428371"/>
                  <a:pt x="11546552" y="956945"/>
                </a:cubicBezTo>
                <a:close/>
              </a:path>
            </a:pathLst>
          </a:custGeom>
          <a:solidFill>
            <a:srgbClr val="75C4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pic>
        <p:nvPicPr>
          <p:cNvPr id="299" name="Google Shape;299;p34"/>
          <p:cNvPicPr preferRelativeResize="0"/>
          <p:nvPr/>
        </p:nvPicPr>
        <p:blipFill rotWithShape="1">
          <a:blip r:embed="rId3">
            <a:alphaModFix/>
          </a:blip>
          <a:srcRect b="0" l="0" r="0" t="0"/>
          <a:stretch/>
        </p:blipFill>
        <p:spPr>
          <a:xfrm rot="-464221">
            <a:off x="8173409" y="1858558"/>
            <a:ext cx="2507609" cy="2517048"/>
          </a:xfrm>
          <a:prstGeom prst="rect">
            <a:avLst/>
          </a:prstGeom>
          <a:noFill/>
          <a:ln>
            <a:noFill/>
          </a:ln>
        </p:spPr>
      </p:pic>
      <p:pic>
        <p:nvPicPr>
          <p:cNvPr id="300" name="Google Shape;300;p34"/>
          <p:cNvPicPr preferRelativeResize="0"/>
          <p:nvPr/>
        </p:nvPicPr>
        <p:blipFill rotWithShape="1">
          <a:blip r:embed="rId4">
            <a:alphaModFix/>
          </a:blip>
          <a:srcRect b="10146" l="38938" r="39327" t="67479"/>
          <a:stretch/>
        </p:blipFill>
        <p:spPr>
          <a:xfrm rot="1092064">
            <a:off x="7951494" y="826267"/>
            <a:ext cx="867160" cy="940882"/>
          </a:xfrm>
          <a:prstGeom prst="rect">
            <a:avLst/>
          </a:prstGeom>
          <a:noFill/>
          <a:ln>
            <a:noFill/>
          </a:ln>
        </p:spPr>
      </p:pic>
      <p:pic>
        <p:nvPicPr>
          <p:cNvPr id="301" name="Google Shape;301;p34"/>
          <p:cNvPicPr preferRelativeResize="0"/>
          <p:nvPr/>
        </p:nvPicPr>
        <p:blipFill rotWithShape="1">
          <a:blip r:embed="rId4">
            <a:alphaModFix/>
          </a:blip>
          <a:srcRect b="14153" l="61266" r="15377" t="63472"/>
          <a:stretch/>
        </p:blipFill>
        <p:spPr>
          <a:xfrm rot="1092067">
            <a:off x="6368349" y="4840867"/>
            <a:ext cx="931867" cy="940882"/>
          </a:xfrm>
          <a:prstGeom prst="rect">
            <a:avLst/>
          </a:prstGeom>
          <a:noFill/>
          <a:ln>
            <a:noFill/>
          </a:ln>
        </p:spPr>
      </p:pic>
      <p:pic>
        <p:nvPicPr>
          <p:cNvPr id="302" name="Google Shape;302;p34"/>
          <p:cNvPicPr preferRelativeResize="0"/>
          <p:nvPr/>
        </p:nvPicPr>
        <p:blipFill rotWithShape="1">
          <a:blip r:embed="rId4">
            <a:alphaModFix/>
          </a:blip>
          <a:srcRect b="0" l="82857" r="0" t="80101"/>
          <a:stretch/>
        </p:blipFill>
        <p:spPr>
          <a:xfrm rot="-498379">
            <a:off x="7456238" y="25638"/>
            <a:ext cx="389528" cy="476566"/>
          </a:xfrm>
          <a:prstGeom prst="rect">
            <a:avLst/>
          </a:prstGeom>
          <a:noFill/>
          <a:ln>
            <a:noFill/>
          </a:ln>
        </p:spPr>
      </p:pic>
      <p:pic>
        <p:nvPicPr>
          <p:cNvPr id="303" name="Google Shape;303;p34"/>
          <p:cNvPicPr preferRelativeResize="0"/>
          <p:nvPr/>
        </p:nvPicPr>
        <p:blipFill rotWithShape="1">
          <a:blip r:embed="rId5">
            <a:alphaModFix/>
          </a:blip>
          <a:srcRect b="0" l="0" r="0" t="0"/>
          <a:stretch/>
        </p:blipFill>
        <p:spPr>
          <a:xfrm>
            <a:off x="7211372" y="857609"/>
            <a:ext cx="373705" cy="326525"/>
          </a:xfrm>
          <a:prstGeom prst="rect">
            <a:avLst/>
          </a:prstGeom>
          <a:noFill/>
          <a:ln>
            <a:noFill/>
          </a:ln>
        </p:spPr>
      </p:pic>
      <p:pic>
        <p:nvPicPr>
          <p:cNvPr id="304" name="Google Shape;304;p34"/>
          <p:cNvPicPr preferRelativeResize="0"/>
          <p:nvPr/>
        </p:nvPicPr>
        <p:blipFill rotWithShape="1">
          <a:blip r:embed="rId5">
            <a:alphaModFix/>
          </a:blip>
          <a:srcRect b="0" l="0" r="0" t="0"/>
          <a:stretch/>
        </p:blipFill>
        <p:spPr>
          <a:xfrm rot="-1716018">
            <a:off x="8179388" y="4659822"/>
            <a:ext cx="1107132" cy="967357"/>
          </a:xfrm>
          <a:prstGeom prst="rect">
            <a:avLst/>
          </a:prstGeom>
          <a:noFill/>
          <a:ln>
            <a:noFill/>
          </a:ln>
        </p:spPr>
      </p:pic>
      <p:sp>
        <p:nvSpPr>
          <p:cNvPr id="305" name="Google Shape;305;p34"/>
          <p:cNvSpPr txBox="1"/>
          <p:nvPr/>
        </p:nvSpPr>
        <p:spPr>
          <a:xfrm>
            <a:off x="280600" y="76913"/>
            <a:ext cx="4109700" cy="5388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lang="vi" sz="3500">
                <a:solidFill>
                  <a:srgbClr val="001A47"/>
                </a:solidFill>
                <a:latin typeface="Roboto"/>
                <a:ea typeface="Roboto"/>
                <a:cs typeface="Roboto"/>
                <a:sym typeface="Roboto"/>
              </a:rPr>
              <a:t>Quy trình làm việc</a:t>
            </a:r>
            <a:endParaRPr b="1" sz="700">
              <a:latin typeface="Roboto"/>
              <a:ea typeface="Roboto"/>
              <a:cs typeface="Roboto"/>
              <a:sym typeface="Roboto"/>
            </a:endParaRPr>
          </a:p>
        </p:txBody>
      </p:sp>
      <p:pic>
        <p:nvPicPr>
          <p:cNvPr id="306" name="Google Shape;306;p34"/>
          <p:cNvPicPr preferRelativeResize="0"/>
          <p:nvPr/>
        </p:nvPicPr>
        <p:blipFill>
          <a:blip r:embed="rId6">
            <a:alphaModFix/>
          </a:blip>
          <a:stretch>
            <a:fillRect/>
          </a:stretch>
        </p:blipFill>
        <p:spPr>
          <a:xfrm>
            <a:off x="379725" y="2998400"/>
            <a:ext cx="7107725" cy="1996375"/>
          </a:xfrm>
          <a:prstGeom prst="rect">
            <a:avLst/>
          </a:prstGeom>
          <a:noFill/>
          <a:ln>
            <a:noFill/>
          </a:ln>
        </p:spPr>
      </p:pic>
      <p:sp>
        <p:nvSpPr>
          <p:cNvPr id="307" name="Google Shape;307;p34"/>
          <p:cNvSpPr txBox="1"/>
          <p:nvPr/>
        </p:nvSpPr>
        <p:spPr>
          <a:xfrm>
            <a:off x="476350" y="1073325"/>
            <a:ext cx="3718200" cy="261600"/>
          </a:xfrm>
          <a:prstGeom prst="rect">
            <a:avLst/>
          </a:prstGeom>
          <a:noFill/>
          <a:ln>
            <a:noFill/>
          </a:ln>
        </p:spPr>
        <p:txBody>
          <a:bodyPr anchorCtr="0" anchor="t" bIns="0" lIns="0" spcFirstLastPara="1" rIns="0" wrap="square" tIns="0">
            <a:spAutoFit/>
          </a:bodyPr>
          <a:lstStyle/>
          <a:p>
            <a:pPr indent="0" lvl="0" marL="0" marR="0" rtl="0" algn="just">
              <a:lnSpc>
                <a:spcPct val="140000"/>
              </a:lnSpc>
              <a:spcBef>
                <a:spcPts val="0"/>
              </a:spcBef>
              <a:spcAft>
                <a:spcPts val="0"/>
              </a:spcAft>
              <a:buNone/>
            </a:pPr>
            <a:r>
              <a:rPr lang="vi" sz="1700">
                <a:solidFill>
                  <a:srgbClr val="001A47"/>
                </a:solidFill>
                <a:latin typeface="Roboto Medium"/>
                <a:ea typeface="Roboto Medium"/>
                <a:cs typeface="Roboto Medium"/>
                <a:sym typeface="Roboto Medium"/>
              </a:rPr>
              <a:t>Thống kê các lượt commit trên github</a:t>
            </a:r>
            <a:endParaRPr sz="700">
              <a:latin typeface="Roboto Medium"/>
              <a:ea typeface="Roboto Medium"/>
              <a:cs typeface="Roboto Medium"/>
              <a:sym typeface="Roboto Medium"/>
            </a:endParaRPr>
          </a:p>
        </p:txBody>
      </p:sp>
      <p:pic>
        <p:nvPicPr>
          <p:cNvPr id="308" name="Google Shape;308;p34"/>
          <p:cNvPicPr preferRelativeResize="0"/>
          <p:nvPr/>
        </p:nvPicPr>
        <p:blipFill>
          <a:blip r:embed="rId7">
            <a:alphaModFix/>
          </a:blip>
          <a:stretch>
            <a:fillRect/>
          </a:stretch>
        </p:blipFill>
        <p:spPr>
          <a:xfrm>
            <a:off x="3835125" y="1468025"/>
            <a:ext cx="4295325" cy="2640425"/>
          </a:xfrm>
          <a:prstGeom prst="rect">
            <a:avLst/>
          </a:prstGeom>
          <a:noFill/>
          <a:ln>
            <a:noFill/>
          </a:ln>
        </p:spPr>
      </p:pic>
      <p:sp>
        <p:nvSpPr>
          <p:cNvPr id="309" name="Google Shape;309;p34"/>
          <p:cNvSpPr txBox="1"/>
          <p:nvPr/>
        </p:nvSpPr>
        <p:spPr>
          <a:xfrm>
            <a:off x="535924" y="1669563"/>
            <a:ext cx="3200100" cy="9942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vi" sz="1700">
                <a:solidFill>
                  <a:srgbClr val="001A47"/>
                </a:solidFill>
                <a:latin typeface="Roboto Medium"/>
                <a:ea typeface="Roboto Medium"/>
                <a:cs typeface="Roboto Medium"/>
                <a:sym typeface="Roboto Medium"/>
              </a:rPr>
              <a:t>phffffff - Huỳnh Trung Kiên</a:t>
            </a:r>
            <a:endParaRPr sz="1700">
              <a:solidFill>
                <a:srgbClr val="001A47"/>
              </a:solidFill>
              <a:latin typeface="Roboto Medium"/>
              <a:ea typeface="Roboto Medium"/>
              <a:cs typeface="Roboto Medium"/>
              <a:sym typeface="Roboto Medium"/>
            </a:endParaRPr>
          </a:p>
          <a:p>
            <a:pPr indent="0" lvl="0" marL="0" marR="0" rtl="0" algn="l">
              <a:lnSpc>
                <a:spcPct val="140000"/>
              </a:lnSpc>
              <a:spcBef>
                <a:spcPts val="0"/>
              </a:spcBef>
              <a:spcAft>
                <a:spcPts val="0"/>
              </a:spcAft>
              <a:buNone/>
            </a:pPr>
            <a:r>
              <a:rPr lang="vi" sz="1700">
                <a:solidFill>
                  <a:srgbClr val="001A47"/>
                </a:solidFill>
                <a:latin typeface="Roboto Medium"/>
                <a:ea typeface="Roboto Medium"/>
                <a:cs typeface="Roboto Medium"/>
                <a:sym typeface="Roboto Medium"/>
              </a:rPr>
              <a:t>HeoKhoDai - Nguyễn Bảo Khanh</a:t>
            </a:r>
            <a:endParaRPr sz="1700">
              <a:solidFill>
                <a:srgbClr val="001A47"/>
              </a:solidFill>
              <a:latin typeface="Roboto Medium"/>
              <a:ea typeface="Roboto Medium"/>
              <a:cs typeface="Roboto Medium"/>
              <a:sym typeface="Roboto Medium"/>
            </a:endParaRPr>
          </a:p>
          <a:p>
            <a:pPr indent="0" lvl="0" marL="0" marR="0" rtl="0" algn="l">
              <a:lnSpc>
                <a:spcPct val="140000"/>
              </a:lnSpc>
              <a:spcBef>
                <a:spcPts val="0"/>
              </a:spcBef>
              <a:spcAft>
                <a:spcPts val="0"/>
              </a:spcAft>
              <a:buNone/>
            </a:pPr>
            <a:r>
              <a:rPr lang="vi" sz="1700">
                <a:solidFill>
                  <a:srgbClr val="001A47"/>
                </a:solidFill>
                <a:latin typeface="Roboto Medium"/>
                <a:ea typeface="Roboto Medium"/>
                <a:cs typeface="Roboto Medium"/>
                <a:sym typeface="Roboto Medium"/>
              </a:rPr>
              <a:t>nloi241 - Nguyễn Duy Lợi</a:t>
            </a:r>
            <a:endParaRPr sz="1700">
              <a:solidFill>
                <a:srgbClr val="001A47"/>
              </a:solidFill>
              <a:latin typeface="Roboto Medium"/>
              <a:ea typeface="Roboto Medium"/>
              <a:cs typeface="Roboto Medium"/>
              <a:sym typeface="Roboto Medium"/>
            </a:endParaRPr>
          </a:p>
        </p:txBody>
      </p:sp>
      <p:pic>
        <p:nvPicPr>
          <p:cNvPr id="310" name="Google Shape;310;p34"/>
          <p:cNvPicPr preferRelativeResize="0"/>
          <p:nvPr/>
        </p:nvPicPr>
        <p:blipFill>
          <a:blip r:embed="rId8">
            <a:alphaModFix/>
          </a:blip>
          <a:stretch>
            <a:fillRect/>
          </a:stretch>
        </p:blipFill>
        <p:spPr>
          <a:xfrm>
            <a:off x="280597" y="3475759"/>
            <a:ext cx="7107725" cy="1211114"/>
          </a:xfrm>
          <a:prstGeom prst="rect">
            <a:avLst/>
          </a:prstGeom>
          <a:noFill/>
          <a:ln>
            <a:noFill/>
          </a:ln>
        </p:spPr>
      </p:pic>
      <p:sp>
        <p:nvSpPr>
          <p:cNvPr id="311" name="Google Shape;311;p34"/>
          <p:cNvSpPr txBox="1"/>
          <p:nvPr/>
        </p:nvSpPr>
        <p:spPr>
          <a:xfrm>
            <a:off x="379725" y="3250425"/>
            <a:ext cx="3718200" cy="994200"/>
          </a:xfrm>
          <a:prstGeom prst="rect">
            <a:avLst/>
          </a:prstGeom>
          <a:noFill/>
          <a:ln>
            <a:noFill/>
          </a:ln>
        </p:spPr>
        <p:txBody>
          <a:bodyPr anchorCtr="0" anchor="t" bIns="0" lIns="0" spcFirstLastPara="1" rIns="0" wrap="square" tIns="0">
            <a:spAutoFit/>
          </a:bodyPr>
          <a:lstStyle/>
          <a:p>
            <a:pPr indent="0" lvl="0" marL="0" marR="0" rtl="0" algn="just">
              <a:lnSpc>
                <a:spcPct val="140000"/>
              </a:lnSpc>
              <a:spcBef>
                <a:spcPts val="0"/>
              </a:spcBef>
              <a:spcAft>
                <a:spcPts val="0"/>
              </a:spcAft>
              <a:buNone/>
            </a:pPr>
            <a:r>
              <a:rPr lang="vi" sz="1700">
                <a:solidFill>
                  <a:srgbClr val="001A47"/>
                </a:solidFill>
                <a:latin typeface="Roboto Medium"/>
                <a:ea typeface="Roboto Medium"/>
                <a:cs typeface="Roboto Medium"/>
                <a:sym typeface="Roboto Medium"/>
              </a:rPr>
              <a:t>=&gt; Trong quá trình làm việc tuy một số nội dung không push đúng tiến độ nhưng cơ bản vẫn hoàn thành</a:t>
            </a:r>
            <a:endParaRPr sz="700">
              <a:latin typeface="Roboto Medium"/>
              <a:ea typeface="Roboto Medium"/>
              <a:cs typeface="Roboto Medium"/>
              <a:sym typeface="Roboto Medium"/>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6"/>
                                        </p:tgtEl>
                                        <p:attrNameLst>
                                          <p:attrName>style.visibility</p:attrName>
                                        </p:attrNameLst>
                                      </p:cBhvr>
                                      <p:to>
                                        <p:strVal val="visible"/>
                                      </p:to>
                                    </p:set>
                                    <p:animEffect filter="fade" transition="in">
                                      <p:cBhvr>
                                        <p:cTn dur="1000"/>
                                        <p:tgtEl>
                                          <p:spTgt spid="30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306"/>
                                        </p:tgtEl>
                                      </p:cBhvr>
                                    </p:animEffect>
                                    <p:set>
                                      <p:cBhvr>
                                        <p:cTn dur="1" fill="hold">
                                          <p:stCondLst>
                                            <p:cond delay="1000"/>
                                          </p:stCondLst>
                                        </p:cTn>
                                        <p:tgtEl>
                                          <p:spTgt spid="306"/>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0"/>
                                        </p:tgtEl>
                                        <p:attrNameLst>
                                          <p:attrName>style.visibility</p:attrName>
                                        </p:attrNameLst>
                                      </p:cBhvr>
                                      <p:to>
                                        <p:strVal val="visible"/>
                                      </p:to>
                                    </p:set>
                                    <p:animEffect filter="fade" transition="in">
                                      <p:cBhvr>
                                        <p:cTn dur="1000"/>
                                        <p:tgtEl>
                                          <p:spTgt spid="31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310"/>
                                        </p:tgtEl>
                                      </p:cBhvr>
                                    </p:animEffect>
                                    <p:set>
                                      <p:cBhvr>
                                        <p:cTn dur="1" fill="hold">
                                          <p:stCondLst>
                                            <p:cond delay="1000"/>
                                          </p:stCondLst>
                                        </p:cTn>
                                        <p:tgtEl>
                                          <p:spTgt spid="310"/>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8"/>
                                        </p:tgtEl>
                                        <p:attrNameLst>
                                          <p:attrName>style.visibility</p:attrName>
                                        </p:attrNameLst>
                                      </p:cBhvr>
                                      <p:to>
                                        <p:strVal val="visible"/>
                                      </p:to>
                                    </p:set>
                                    <p:animEffect filter="fade" transition="in">
                                      <p:cBhvr>
                                        <p:cTn dur="1000"/>
                                        <p:tgtEl>
                                          <p:spTgt spid="30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308"/>
                                        </p:tgtEl>
                                      </p:cBhvr>
                                    </p:animEffect>
                                    <p:set>
                                      <p:cBhvr>
                                        <p:cTn dur="1" fill="hold">
                                          <p:stCondLst>
                                            <p:cond delay="1000"/>
                                          </p:stCondLst>
                                        </p:cTn>
                                        <p:tgtEl>
                                          <p:spTgt spid="308"/>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1"/>
                                        </p:tgtEl>
                                        <p:attrNameLst>
                                          <p:attrName>style.visibility</p:attrName>
                                        </p:attrNameLst>
                                      </p:cBhvr>
                                      <p:to>
                                        <p:strVal val="visible"/>
                                      </p:to>
                                    </p:set>
                                    <p:animEffect filter="fade" transition="in">
                                      <p:cBhvr>
                                        <p:cTn dur="1000"/>
                                        <p:tgtEl>
                                          <p:spTgt spid="31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F5FB"/>
        </a:solidFill>
      </p:bgPr>
    </p:bg>
    <p:spTree>
      <p:nvGrpSpPr>
        <p:cNvPr id="315" name="Shape 315"/>
        <p:cNvGrpSpPr/>
        <p:nvPr/>
      </p:nvGrpSpPr>
      <p:grpSpPr>
        <a:xfrm>
          <a:off x="0" y="0"/>
          <a:ext cx="0" cy="0"/>
          <a:chOff x="0" y="0"/>
          <a:chExt cx="0" cy="0"/>
        </a:xfrm>
      </p:grpSpPr>
      <p:sp>
        <p:nvSpPr>
          <p:cNvPr id="316" name="Google Shape;316;p35"/>
          <p:cNvSpPr/>
          <p:nvPr/>
        </p:nvSpPr>
        <p:spPr>
          <a:xfrm>
            <a:off x="-952733" y="-166339"/>
            <a:ext cx="6177405" cy="1023931"/>
          </a:xfrm>
          <a:custGeom>
            <a:rect b="b" l="l" r="r" t="t"/>
            <a:pathLst>
              <a:path extrusionOk="0" h="1913890" w="11546552">
                <a:moveTo>
                  <a:pt x="11546552" y="956945"/>
                </a:moveTo>
                <a:lnTo>
                  <a:pt x="11546552" y="956945"/>
                </a:lnTo>
                <a:cubicBezTo>
                  <a:pt x="11546552" y="1485392"/>
                  <a:pt x="11118181" y="1913890"/>
                  <a:pt x="10589607" y="1913890"/>
                </a:cubicBezTo>
                <a:lnTo>
                  <a:pt x="956945" y="1913890"/>
                </a:lnTo>
                <a:cubicBezTo>
                  <a:pt x="428371" y="1913890"/>
                  <a:pt x="0" y="1485392"/>
                  <a:pt x="0" y="956945"/>
                </a:cubicBezTo>
                <a:lnTo>
                  <a:pt x="0" y="956945"/>
                </a:lnTo>
                <a:cubicBezTo>
                  <a:pt x="0" y="428371"/>
                  <a:pt x="428371" y="0"/>
                  <a:pt x="956945" y="0"/>
                </a:cubicBezTo>
                <a:lnTo>
                  <a:pt x="10589607" y="0"/>
                </a:lnTo>
                <a:cubicBezTo>
                  <a:pt x="11118054" y="0"/>
                  <a:pt x="11546552" y="428371"/>
                  <a:pt x="11546552" y="956945"/>
                </a:cubicBezTo>
                <a:close/>
              </a:path>
            </a:pathLst>
          </a:custGeom>
          <a:solidFill>
            <a:srgbClr val="75C4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pic>
        <p:nvPicPr>
          <p:cNvPr id="317" name="Google Shape;317;p35"/>
          <p:cNvPicPr preferRelativeResize="0"/>
          <p:nvPr/>
        </p:nvPicPr>
        <p:blipFill rotWithShape="1">
          <a:blip r:embed="rId3">
            <a:alphaModFix/>
          </a:blip>
          <a:srcRect b="0" l="0" r="0" t="0"/>
          <a:stretch/>
        </p:blipFill>
        <p:spPr>
          <a:xfrm rot="-464221">
            <a:off x="8173409" y="1858558"/>
            <a:ext cx="2507609" cy="2517048"/>
          </a:xfrm>
          <a:prstGeom prst="rect">
            <a:avLst/>
          </a:prstGeom>
          <a:noFill/>
          <a:ln>
            <a:noFill/>
          </a:ln>
        </p:spPr>
      </p:pic>
      <p:pic>
        <p:nvPicPr>
          <p:cNvPr id="318" name="Google Shape;318;p35"/>
          <p:cNvPicPr preferRelativeResize="0"/>
          <p:nvPr/>
        </p:nvPicPr>
        <p:blipFill rotWithShape="1">
          <a:blip r:embed="rId4">
            <a:alphaModFix/>
          </a:blip>
          <a:srcRect b="10146" l="38938" r="39327" t="67479"/>
          <a:stretch/>
        </p:blipFill>
        <p:spPr>
          <a:xfrm rot="1092064">
            <a:off x="7951494" y="826267"/>
            <a:ext cx="867160" cy="940882"/>
          </a:xfrm>
          <a:prstGeom prst="rect">
            <a:avLst/>
          </a:prstGeom>
          <a:noFill/>
          <a:ln>
            <a:noFill/>
          </a:ln>
        </p:spPr>
      </p:pic>
      <p:pic>
        <p:nvPicPr>
          <p:cNvPr id="319" name="Google Shape;319;p35"/>
          <p:cNvPicPr preferRelativeResize="0"/>
          <p:nvPr/>
        </p:nvPicPr>
        <p:blipFill rotWithShape="1">
          <a:blip r:embed="rId4">
            <a:alphaModFix/>
          </a:blip>
          <a:srcRect b="14153" l="61266" r="15377" t="63472"/>
          <a:stretch/>
        </p:blipFill>
        <p:spPr>
          <a:xfrm rot="1092067">
            <a:off x="6368349" y="4840867"/>
            <a:ext cx="931867" cy="940882"/>
          </a:xfrm>
          <a:prstGeom prst="rect">
            <a:avLst/>
          </a:prstGeom>
          <a:noFill/>
          <a:ln>
            <a:noFill/>
          </a:ln>
        </p:spPr>
      </p:pic>
      <p:pic>
        <p:nvPicPr>
          <p:cNvPr id="320" name="Google Shape;320;p35"/>
          <p:cNvPicPr preferRelativeResize="0"/>
          <p:nvPr/>
        </p:nvPicPr>
        <p:blipFill rotWithShape="1">
          <a:blip r:embed="rId4">
            <a:alphaModFix/>
          </a:blip>
          <a:srcRect b="0" l="82857" r="0" t="80101"/>
          <a:stretch/>
        </p:blipFill>
        <p:spPr>
          <a:xfrm rot="-498379">
            <a:off x="7456238" y="25638"/>
            <a:ext cx="389528" cy="476566"/>
          </a:xfrm>
          <a:prstGeom prst="rect">
            <a:avLst/>
          </a:prstGeom>
          <a:noFill/>
          <a:ln>
            <a:noFill/>
          </a:ln>
        </p:spPr>
      </p:pic>
      <p:pic>
        <p:nvPicPr>
          <p:cNvPr id="321" name="Google Shape;321;p35"/>
          <p:cNvPicPr preferRelativeResize="0"/>
          <p:nvPr/>
        </p:nvPicPr>
        <p:blipFill rotWithShape="1">
          <a:blip r:embed="rId5">
            <a:alphaModFix/>
          </a:blip>
          <a:srcRect b="0" l="0" r="0" t="0"/>
          <a:stretch/>
        </p:blipFill>
        <p:spPr>
          <a:xfrm>
            <a:off x="7211372" y="857609"/>
            <a:ext cx="373705" cy="326525"/>
          </a:xfrm>
          <a:prstGeom prst="rect">
            <a:avLst/>
          </a:prstGeom>
          <a:noFill/>
          <a:ln>
            <a:noFill/>
          </a:ln>
        </p:spPr>
      </p:pic>
      <p:pic>
        <p:nvPicPr>
          <p:cNvPr id="322" name="Google Shape;322;p35"/>
          <p:cNvPicPr preferRelativeResize="0"/>
          <p:nvPr/>
        </p:nvPicPr>
        <p:blipFill rotWithShape="1">
          <a:blip r:embed="rId5">
            <a:alphaModFix/>
          </a:blip>
          <a:srcRect b="0" l="0" r="0" t="0"/>
          <a:stretch/>
        </p:blipFill>
        <p:spPr>
          <a:xfrm rot="-1716018">
            <a:off x="8179388" y="4659822"/>
            <a:ext cx="1107132" cy="967357"/>
          </a:xfrm>
          <a:prstGeom prst="rect">
            <a:avLst/>
          </a:prstGeom>
          <a:noFill/>
          <a:ln>
            <a:noFill/>
          </a:ln>
        </p:spPr>
      </p:pic>
      <p:sp>
        <p:nvSpPr>
          <p:cNvPr id="323" name="Google Shape;323;p35"/>
          <p:cNvSpPr txBox="1"/>
          <p:nvPr/>
        </p:nvSpPr>
        <p:spPr>
          <a:xfrm>
            <a:off x="280600" y="76913"/>
            <a:ext cx="4109700" cy="5388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lang="vi" sz="3500">
                <a:solidFill>
                  <a:srgbClr val="001A47"/>
                </a:solidFill>
                <a:latin typeface="Roboto"/>
                <a:ea typeface="Roboto"/>
                <a:cs typeface="Roboto"/>
                <a:sym typeface="Roboto"/>
              </a:rPr>
              <a:t>Tổng kết chương 1</a:t>
            </a:r>
            <a:endParaRPr b="1" sz="700">
              <a:latin typeface="Roboto"/>
              <a:ea typeface="Roboto"/>
              <a:cs typeface="Roboto"/>
              <a:sym typeface="Roboto"/>
            </a:endParaRPr>
          </a:p>
        </p:txBody>
      </p:sp>
      <p:sp>
        <p:nvSpPr>
          <p:cNvPr id="324" name="Google Shape;324;p35"/>
          <p:cNvSpPr txBox="1"/>
          <p:nvPr/>
        </p:nvSpPr>
        <p:spPr>
          <a:xfrm>
            <a:off x="280600" y="1184125"/>
            <a:ext cx="4520700" cy="30384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vi" sz="2100">
                <a:solidFill>
                  <a:srgbClr val="001A47"/>
                </a:solidFill>
                <a:latin typeface="Roboto Medium"/>
                <a:ea typeface="Roboto Medium"/>
                <a:cs typeface="Roboto Medium"/>
                <a:sym typeface="Roboto Medium"/>
              </a:rPr>
              <a:t>Những nội dung đã hoàn thành trong quyển báo cáo</a:t>
            </a:r>
            <a:endParaRPr sz="2100">
              <a:solidFill>
                <a:srgbClr val="001A47"/>
              </a:solidFill>
              <a:latin typeface="Roboto Medium"/>
              <a:ea typeface="Roboto Medium"/>
              <a:cs typeface="Roboto Medium"/>
              <a:sym typeface="Roboto Medium"/>
            </a:endParaRPr>
          </a:p>
          <a:p>
            <a:pPr indent="-361950" lvl="0" marL="457200" marR="0" rtl="0" algn="l">
              <a:lnSpc>
                <a:spcPct val="140000"/>
              </a:lnSpc>
              <a:spcBef>
                <a:spcPts val="0"/>
              </a:spcBef>
              <a:spcAft>
                <a:spcPts val="0"/>
              </a:spcAft>
              <a:buClr>
                <a:srgbClr val="001A47"/>
              </a:buClr>
              <a:buSzPts val="2100"/>
              <a:buFont typeface="Roboto Medium"/>
              <a:buChar char="-"/>
            </a:pPr>
            <a:r>
              <a:rPr lang="vi" sz="2100">
                <a:solidFill>
                  <a:srgbClr val="001A47"/>
                </a:solidFill>
                <a:latin typeface="Roboto Medium"/>
                <a:ea typeface="Roboto Medium"/>
                <a:cs typeface="Roboto Medium"/>
                <a:sym typeface="Roboto Medium"/>
              </a:rPr>
              <a:t>Version Control và quản lý dự án</a:t>
            </a:r>
            <a:endParaRPr sz="2100">
              <a:solidFill>
                <a:srgbClr val="001A47"/>
              </a:solidFill>
              <a:latin typeface="Roboto Medium"/>
              <a:ea typeface="Roboto Medium"/>
              <a:cs typeface="Roboto Medium"/>
              <a:sym typeface="Roboto Medium"/>
            </a:endParaRPr>
          </a:p>
          <a:p>
            <a:pPr indent="-361950" lvl="0" marL="457200" marR="0" rtl="0" algn="l">
              <a:lnSpc>
                <a:spcPct val="140000"/>
              </a:lnSpc>
              <a:spcBef>
                <a:spcPts val="0"/>
              </a:spcBef>
              <a:spcAft>
                <a:spcPts val="0"/>
              </a:spcAft>
              <a:buClr>
                <a:srgbClr val="001A47"/>
              </a:buClr>
              <a:buSzPts val="2100"/>
              <a:buFont typeface="Roboto Medium"/>
              <a:buChar char="-"/>
            </a:pPr>
            <a:r>
              <a:rPr lang="vi" sz="2100">
                <a:solidFill>
                  <a:srgbClr val="001A47"/>
                </a:solidFill>
                <a:latin typeface="Roboto Medium"/>
                <a:ea typeface="Roboto Medium"/>
                <a:cs typeface="Roboto Medium"/>
                <a:sym typeface="Roboto Medium"/>
              </a:rPr>
              <a:t>Quy trình phát triển phần mềm</a:t>
            </a:r>
            <a:endParaRPr sz="2100">
              <a:solidFill>
                <a:srgbClr val="001A47"/>
              </a:solidFill>
              <a:latin typeface="Roboto Medium"/>
              <a:ea typeface="Roboto Medium"/>
              <a:cs typeface="Roboto Medium"/>
              <a:sym typeface="Roboto Medium"/>
            </a:endParaRPr>
          </a:p>
          <a:p>
            <a:pPr indent="-361950" lvl="0" marL="457200" marR="0" rtl="0" algn="l">
              <a:lnSpc>
                <a:spcPct val="140000"/>
              </a:lnSpc>
              <a:spcBef>
                <a:spcPts val="0"/>
              </a:spcBef>
              <a:spcAft>
                <a:spcPts val="0"/>
              </a:spcAft>
              <a:buClr>
                <a:srgbClr val="001A47"/>
              </a:buClr>
              <a:buSzPts val="2100"/>
              <a:buFont typeface="Roboto Medium"/>
              <a:buChar char="-"/>
            </a:pPr>
            <a:r>
              <a:rPr lang="vi" sz="2100">
                <a:solidFill>
                  <a:srgbClr val="001A47"/>
                </a:solidFill>
                <a:latin typeface="Roboto Medium"/>
                <a:ea typeface="Roboto Medium"/>
                <a:cs typeface="Roboto Medium"/>
                <a:sym typeface="Roboto Medium"/>
              </a:rPr>
              <a:t>Yêu cầu phần mềm</a:t>
            </a:r>
            <a:endParaRPr sz="2100">
              <a:solidFill>
                <a:srgbClr val="001A47"/>
              </a:solidFill>
              <a:latin typeface="Roboto Medium"/>
              <a:ea typeface="Roboto Medium"/>
              <a:cs typeface="Roboto Medium"/>
              <a:sym typeface="Roboto Medium"/>
            </a:endParaRPr>
          </a:p>
          <a:p>
            <a:pPr indent="-361950" lvl="0" marL="457200" marR="0" rtl="0" algn="l">
              <a:lnSpc>
                <a:spcPct val="140000"/>
              </a:lnSpc>
              <a:spcBef>
                <a:spcPts val="0"/>
              </a:spcBef>
              <a:spcAft>
                <a:spcPts val="0"/>
              </a:spcAft>
              <a:buClr>
                <a:srgbClr val="001A47"/>
              </a:buClr>
              <a:buSzPts val="2100"/>
              <a:buFont typeface="Roboto Medium"/>
              <a:buChar char="-"/>
            </a:pPr>
            <a:r>
              <a:rPr lang="vi" sz="2100">
                <a:solidFill>
                  <a:srgbClr val="001A47"/>
                </a:solidFill>
                <a:latin typeface="Roboto Medium"/>
                <a:ea typeface="Roboto Medium"/>
                <a:cs typeface="Roboto Medium"/>
                <a:sym typeface="Roboto Medium"/>
              </a:rPr>
              <a:t>Danh sách biểu mẫu - quy định</a:t>
            </a:r>
            <a:endParaRPr sz="2100">
              <a:solidFill>
                <a:srgbClr val="001A47"/>
              </a:solidFill>
              <a:latin typeface="Roboto Medium"/>
              <a:ea typeface="Roboto Medium"/>
              <a:cs typeface="Roboto Medium"/>
              <a:sym typeface="Roboto Medium"/>
            </a:endParaRPr>
          </a:p>
          <a:p>
            <a:pPr indent="-361950" lvl="0" marL="457200" marR="0" rtl="0" algn="l">
              <a:lnSpc>
                <a:spcPct val="140000"/>
              </a:lnSpc>
              <a:spcBef>
                <a:spcPts val="0"/>
              </a:spcBef>
              <a:spcAft>
                <a:spcPts val="0"/>
              </a:spcAft>
              <a:buClr>
                <a:srgbClr val="001A47"/>
              </a:buClr>
              <a:buSzPts val="2100"/>
              <a:buFont typeface="Roboto Medium"/>
              <a:buChar char="-"/>
            </a:pPr>
            <a:r>
              <a:rPr lang="vi" sz="2100">
                <a:solidFill>
                  <a:srgbClr val="001A47"/>
                </a:solidFill>
                <a:latin typeface="Roboto Medium"/>
                <a:ea typeface="Roboto Medium"/>
                <a:cs typeface="Roboto Medium"/>
                <a:sym typeface="Roboto Medium"/>
              </a:rPr>
              <a:t>Bảng yêu cầu - Bảng trách nhiệm</a:t>
            </a:r>
            <a:endParaRPr sz="2100">
              <a:solidFill>
                <a:srgbClr val="001A47"/>
              </a:solidFill>
              <a:latin typeface="Roboto Medium"/>
              <a:ea typeface="Roboto Medium"/>
              <a:cs typeface="Roboto Medium"/>
              <a:sym typeface="Roboto Medium"/>
            </a:endParaRPr>
          </a:p>
        </p:txBody>
      </p:sp>
      <p:sp>
        <p:nvSpPr>
          <p:cNvPr id="325" name="Google Shape;325;p35"/>
          <p:cNvSpPr txBox="1"/>
          <p:nvPr/>
        </p:nvSpPr>
        <p:spPr>
          <a:xfrm>
            <a:off x="280600" y="1627700"/>
            <a:ext cx="4520700" cy="2616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t/>
            </a:r>
            <a:endParaRPr sz="1700">
              <a:solidFill>
                <a:srgbClr val="001A47"/>
              </a:solidFill>
              <a:latin typeface="Roboto Medium"/>
              <a:ea typeface="Roboto Medium"/>
              <a:cs typeface="Roboto Medium"/>
              <a:sym typeface="Roboto Medium"/>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4"/>
                                        </p:tgtEl>
                                        <p:attrNameLst>
                                          <p:attrName>style.visibility</p:attrName>
                                        </p:attrNameLst>
                                      </p:cBhvr>
                                      <p:to>
                                        <p:strVal val="visible"/>
                                      </p:to>
                                    </p:set>
                                    <p:animEffect filter="fade" transition="in">
                                      <p:cBhvr>
                                        <p:cTn dur="1000"/>
                                        <p:tgtEl>
                                          <p:spTgt spid="32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9E1FF"/>
        </a:solidFill>
      </p:bgPr>
    </p:bg>
    <p:spTree>
      <p:nvGrpSpPr>
        <p:cNvPr id="329" name="Shape 329"/>
        <p:cNvGrpSpPr/>
        <p:nvPr/>
      </p:nvGrpSpPr>
      <p:grpSpPr>
        <a:xfrm>
          <a:off x="0" y="0"/>
          <a:ext cx="0" cy="0"/>
          <a:chOff x="0" y="0"/>
          <a:chExt cx="0" cy="0"/>
        </a:xfrm>
      </p:grpSpPr>
      <p:sp>
        <p:nvSpPr>
          <p:cNvPr id="330" name="Google Shape;330;p36"/>
          <p:cNvSpPr/>
          <p:nvPr/>
        </p:nvSpPr>
        <p:spPr>
          <a:xfrm>
            <a:off x="-1963699" y="802306"/>
            <a:ext cx="9796318" cy="3540696"/>
          </a:xfrm>
          <a:custGeom>
            <a:rect b="b" l="l" r="r" t="t"/>
            <a:pathLst>
              <a:path extrusionOk="0" h="1913890" w="5295307">
                <a:moveTo>
                  <a:pt x="5295307" y="956945"/>
                </a:moveTo>
                <a:lnTo>
                  <a:pt x="5295307" y="956945"/>
                </a:lnTo>
                <a:cubicBezTo>
                  <a:pt x="5295307" y="1485392"/>
                  <a:pt x="4866936" y="1913890"/>
                  <a:pt x="4338362" y="1913890"/>
                </a:cubicBezTo>
                <a:lnTo>
                  <a:pt x="956945" y="1913890"/>
                </a:lnTo>
                <a:cubicBezTo>
                  <a:pt x="428371" y="1913890"/>
                  <a:pt x="0" y="1485392"/>
                  <a:pt x="0" y="956945"/>
                </a:cubicBezTo>
                <a:lnTo>
                  <a:pt x="0" y="956945"/>
                </a:lnTo>
                <a:cubicBezTo>
                  <a:pt x="0" y="428371"/>
                  <a:pt x="428371" y="0"/>
                  <a:pt x="956945" y="0"/>
                </a:cubicBezTo>
                <a:lnTo>
                  <a:pt x="4338362" y="0"/>
                </a:lnTo>
                <a:cubicBezTo>
                  <a:pt x="4866809" y="0"/>
                  <a:pt x="5295307" y="428371"/>
                  <a:pt x="5295307" y="956945"/>
                </a:cubicBezTo>
                <a:close/>
              </a:path>
            </a:pathLst>
          </a:custGeom>
          <a:solidFill>
            <a:srgbClr val="EFF5FB"/>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pic>
        <p:nvPicPr>
          <p:cNvPr id="331" name="Google Shape;331;p36"/>
          <p:cNvPicPr preferRelativeResize="0"/>
          <p:nvPr/>
        </p:nvPicPr>
        <p:blipFill rotWithShape="1">
          <a:blip r:embed="rId3">
            <a:alphaModFix/>
          </a:blip>
          <a:srcRect b="0" l="0" r="0" t="0"/>
          <a:stretch/>
        </p:blipFill>
        <p:spPr>
          <a:xfrm rot="1315085">
            <a:off x="1688684" y="4693803"/>
            <a:ext cx="761025" cy="984011"/>
          </a:xfrm>
          <a:prstGeom prst="rect">
            <a:avLst/>
          </a:prstGeom>
          <a:noFill/>
          <a:ln>
            <a:noFill/>
          </a:ln>
        </p:spPr>
      </p:pic>
      <p:pic>
        <p:nvPicPr>
          <p:cNvPr id="332" name="Google Shape;332;p36"/>
          <p:cNvPicPr preferRelativeResize="0"/>
          <p:nvPr/>
        </p:nvPicPr>
        <p:blipFill rotWithShape="1">
          <a:blip r:embed="rId4">
            <a:alphaModFix/>
          </a:blip>
          <a:srcRect b="0" l="39113" r="0" t="28916"/>
          <a:stretch/>
        </p:blipFill>
        <p:spPr>
          <a:xfrm rot="661840">
            <a:off x="-1011790" y="2036973"/>
            <a:ext cx="2023582" cy="2490085"/>
          </a:xfrm>
          <a:prstGeom prst="rect">
            <a:avLst/>
          </a:prstGeom>
          <a:noFill/>
          <a:ln>
            <a:noFill/>
          </a:ln>
        </p:spPr>
      </p:pic>
      <p:pic>
        <p:nvPicPr>
          <p:cNvPr id="333" name="Google Shape;333;p36"/>
          <p:cNvPicPr preferRelativeResize="0"/>
          <p:nvPr/>
        </p:nvPicPr>
        <p:blipFill rotWithShape="1">
          <a:blip r:embed="rId5">
            <a:alphaModFix/>
          </a:blip>
          <a:srcRect b="0" l="0" r="39113" t="28916"/>
          <a:stretch/>
        </p:blipFill>
        <p:spPr>
          <a:xfrm>
            <a:off x="108240" y="-1189064"/>
            <a:ext cx="1384289" cy="1703415"/>
          </a:xfrm>
          <a:prstGeom prst="rect">
            <a:avLst/>
          </a:prstGeom>
          <a:noFill/>
          <a:ln>
            <a:noFill/>
          </a:ln>
        </p:spPr>
      </p:pic>
      <p:pic>
        <p:nvPicPr>
          <p:cNvPr id="334" name="Google Shape;334;p36"/>
          <p:cNvPicPr preferRelativeResize="0"/>
          <p:nvPr/>
        </p:nvPicPr>
        <p:blipFill rotWithShape="1">
          <a:blip r:embed="rId6">
            <a:alphaModFix/>
          </a:blip>
          <a:srcRect b="0" l="0" r="0" t="0"/>
          <a:stretch/>
        </p:blipFill>
        <p:spPr>
          <a:xfrm rot="-1130429">
            <a:off x="8201686" y="278481"/>
            <a:ext cx="544283" cy="1064613"/>
          </a:xfrm>
          <a:prstGeom prst="rect">
            <a:avLst/>
          </a:prstGeom>
          <a:noFill/>
          <a:ln>
            <a:noFill/>
          </a:ln>
        </p:spPr>
      </p:pic>
      <p:pic>
        <p:nvPicPr>
          <p:cNvPr id="335" name="Google Shape;335;p36"/>
          <p:cNvPicPr preferRelativeResize="0"/>
          <p:nvPr/>
        </p:nvPicPr>
        <p:blipFill rotWithShape="1">
          <a:blip r:embed="rId7">
            <a:alphaModFix/>
          </a:blip>
          <a:srcRect b="0" l="0" r="0" t="0"/>
          <a:stretch/>
        </p:blipFill>
        <p:spPr>
          <a:xfrm rot="587051">
            <a:off x="8535565" y="1983087"/>
            <a:ext cx="921873" cy="805487"/>
          </a:xfrm>
          <a:prstGeom prst="rect">
            <a:avLst/>
          </a:prstGeom>
          <a:noFill/>
          <a:ln>
            <a:noFill/>
          </a:ln>
        </p:spPr>
      </p:pic>
      <p:pic>
        <p:nvPicPr>
          <p:cNvPr id="336" name="Google Shape;336;p36"/>
          <p:cNvPicPr preferRelativeResize="0"/>
          <p:nvPr/>
        </p:nvPicPr>
        <p:blipFill rotWithShape="1">
          <a:blip r:embed="rId8">
            <a:alphaModFix/>
          </a:blip>
          <a:srcRect b="0" l="0" r="0" t="0"/>
          <a:stretch/>
        </p:blipFill>
        <p:spPr>
          <a:xfrm>
            <a:off x="2084672" y="218247"/>
            <a:ext cx="296474" cy="296103"/>
          </a:xfrm>
          <a:prstGeom prst="rect">
            <a:avLst/>
          </a:prstGeom>
          <a:noFill/>
          <a:ln>
            <a:noFill/>
          </a:ln>
        </p:spPr>
      </p:pic>
      <p:pic>
        <p:nvPicPr>
          <p:cNvPr id="337" name="Google Shape;337;p36"/>
          <p:cNvPicPr preferRelativeResize="0"/>
          <p:nvPr/>
        </p:nvPicPr>
        <p:blipFill rotWithShape="1">
          <a:blip r:embed="rId9">
            <a:alphaModFix/>
          </a:blip>
          <a:srcRect b="0" l="0" r="0" t="0"/>
          <a:stretch/>
        </p:blipFill>
        <p:spPr>
          <a:xfrm>
            <a:off x="8775098" y="3898942"/>
            <a:ext cx="442807" cy="442253"/>
          </a:xfrm>
          <a:prstGeom prst="rect">
            <a:avLst/>
          </a:prstGeom>
          <a:noFill/>
          <a:ln>
            <a:noFill/>
          </a:ln>
        </p:spPr>
      </p:pic>
      <p:pic>
        <p:nvPicPr>
          <p:cNvPr id="338" name="Google Shape;338;p36"/>
          <p:cNvPicPr preferRelativeResize="0"/>
          <p:nvPr/>
        </p:nvPicPr>
        <p:blipFill rotWithShape="1">
          <a:blip r:embed="rId10">
            <a:alphaModFix/>
          </a:blip>
          <a:srcRect b="0" l="0" r="0" t="0"/>
          <a:stretch/>
        </p:blipFill>
        <p:spPr>
          <a:xfrm>
            <a:off x="7384811" y="1319659"/>
            <a:ext cx="442807" cy="442253"/>
          </a:xfrm>
          <a:prstGeom prst="rect">
            <a:avLst/>
          </a:prstGeom>
          <a:noFill/>
          <a:ln>
            <a:noFill/>
          </a:ln>
        </p:spPr>
      </p:pic>
      <p:pic>
        <p:nvPicPr>
          <p:cNvPr id="339" name="Google Shape;339;p36"/>
          <p:cNvPicPr preferRelativeResize="0"/>
          <p:nvPr/>
        </p:nvPicPr>
        <p:blipFill rotWithShape="1">
          <a:blip r:embed="rId11">
            <a:alphaModFix/>
          </a:blip>
          <a:srcRect b="0" l="0" r="0" t="0"/>
          <a:stretch/>
        </p:blipFill>
        <p:spPr>
          <a:xfrm rot="1841092">
            <a:off x="7128490" y="3085284"/>
            <a:ext cx="1212829" cy="1217394"/>
          </a:xfrm>
          <a:prstGeom prst="rect">
            <a:avLst/>
          </a:prstGeom>
          <a:noFill/>
          <a:ln>
            <a:noFill/>
          </a:ln>
        </p:spPr>
      </p:pic>
      <p:pic>
        <p:nvPicPr>
          <p:cNvPr id="340" name="Google Shape;340;p36"/>
          <p:cNvPicPr preferRelativeResize="0"/>
          <p:nvPr/>
        </p:nvPicPr>
        <p:blipFill rotWithShape="1">
          <a:blip r:embed="rId12">
            <a:alphaModFix/>
          </a:blip>
          <a:srcRect b="0" l="0" r="0" t="0"/>
          <a:stretch/>
        </p:blipFill>
        <p:spPr>
          <a:xfrm>
            <a:off x="4558590" y="4650379"/>
            <a:ext cx="1140748" cy="1070877"/>
          </a:xfrm>
          <a:prstGeom prst="rect">
            <a:avLst/>
          </a:prstGeom>
          <a:noFill/>
          <a:ln>
            <a:noFill/>
          </a:ln>
        </p:spPr>
      </p:pic>
      <p:pic>
        <p:nvPicPr>
          <p:cNvPr id="341" name="Google Shape;341;p36"/>
          <p:cNvPicPr preferRelativeResize="0"/>
          <p:nvPr/>
        </p:nvPicPr>
        <p:blipFill rotWithShape="1">
          <a:blip r:embed="rId13">
            <a:alphaModFix/>
          </a:blip>
          <a:srcRect b="0" l="0" r="0" t="0"/>
          <a:stretch/>
        </p:blipFill>
        <p:spPr>
          <a:xfrm rot="2261998">
            <a:off x="6318948" y="-478543"/>
            <a:ext cx="834152" cy="889762"/>
          </a:xfrm>
          <a:prstGeom prst="rect">
            <a:avLst/>
          </a:prstGeom>
          <a:noFill/>
          <a:ln>
            <a:noFill/>
          </a:ln>
        </p:spPr>
      </p:pic>
      <p:pic>
        <p:nvPicPr>
          <p:cNvPr id="342" name="Google Shape;342;p36"/>
          <p:cNvPicPr preferRelativeResize="0"/>
          <p:nvPr/>
        </p:nvPicPr>
        <p:blipFill rotWithShape="1">
          <a:blip r:embed="rId14">
            <a:alphaModFix/>
          </a:blip>
          <a:srcRect b="0" l="0" r="0" t="0"/>
          <a:stretch/>
        </p:blipFill>
        <p:spPr>
          <a:xfrm rot="-1107680">
            <a:off x="7627291" y="4846564"/>
            <a:ext cx="834152" cy="889762"/>
          </a:xfrm>
          <a:prstGeom prst="rect">
            <a:avLst/>
          </a:prstGeom>
          <a:noFill/>
          <a:ln>
            <a:noFill/>
          </a:ln>
        </p:spPr>
      </p:pic>
      <p:pic>
        <p:nvPicPr>
          <p:cNvPr id="343" name="Google Shape;343;p36"/>
          <p:cNvPicPr preferRelativeResize="0"/>
          <p:nvPr/>
        </p:nvPicPr>
        <p:blipFill rotWithShape="1">
          <a:blip r:embed="rId15">
            <a:alphaModFix/>
          </a:blip>
          <a:srcRect b="0" l="0" r="0" t="0"/>
          <a:stretch/>
        </p:blipFill>
        <p:spPr>
          <a:xfrm>
            <a:off x="4417155" y="-33662"/>
            <a:ext cx="438495" cy="453810"/>
          </a:xfrm>
          <a:prstGeom prst="rect">
            <a:avLst/>
          </a:prstGeom>
          <a:noFill/>
          <a:ln>
            <a:noFill/>
          </a:ln>
        </p:spPr>
      </p:pic>
      <p:pic>
        <p:nvPicPr>
          <p:cNvPr id="344" name="Google Shape;344;p36"/>
          <p:cNvPicPr preferRelativeResize="0"/>
          <p:nvPr/>
        </p:nvPicPr>
        <p:blipFill rotWithShape="1">
          <a:blip r:embed="rId16">
            <a:alphaModFix/>
          </a:blip>
          <a:srcRect b="0" l="0" r="0" t="0"/>
          <a:stretch/>
        </p:blipFill>
        <p:spPr>
          <a:xfrm rot="-4375003">
            <a:off x="6402220" y="4510480"/>
            <a:ext cx="438496" cy="453811"/>
          </a:xfrm>
          <a:prstGeom prst="rect">
            <a:avLst/>
          </a:prstGeom>
          <a:noFill/>
          <a:ln>
            <a:noFill/>
          </a:ln>
        </p:spPr>
      </p:pic>
      <p:pic>
        <p:nvPicPr>
          <p:cNvPr id="345" name="Google Shape;345;p36"/>
          <p:cNvPicPr preferRelativeResize="0"/>
          <p:nvPr/>
        </p:nvPicPr>
        <p:blipFill rotWithShape="1">
          <a:blip r:embed="rId17">
            <a:alphaModFix/>
          </a:blip>
          <a:srcRect b="0" l="0" r="0" t="0"/>
          <a:stretch/>
        </p:blipFill>
        <p:spPr>
          <a:xfrm>
            <a:off x="2989628" y="-239379"/>
            <a:ext cx="693756" cy="916995"/>
          </a:xfrm>
          <a:prstGeom prst="rect">
            <a:avLst/>
          </a:prstGeom>
          <a:noFill/>
          <a:ln>
            <a:noFill/>
          </a:ln>
        </p:spPr>
      </p:pic>
      <p:pic>
        <p:nvPicPr>
          <p:cNvPr id="346" name="Google Shape;346;p36"/>
          <p:cNvPicPr preferRelativeResize="0"/>
          <p:nvPr/>
        </p:nvPicPr>
        <p:blipFill rotWithShape="1">
          <a:blip r:embed="rId18">
            <a:alphaModFix/>
          </a:blip>
          <a:srcRect b="0" l="0" r="0" t="0"/>
          <a:stretch/>
        </p:blipFill>
        <p:spPr>
          <a:xfrm>
            <a:off x="5358168" y="366299"/>
            <a:ext cx="682339" cy="622634"/>
          </a:xfrm>
          <a:prstGeom prst="rect">
            <a:avLst/>
          </a:prstGeom>
          <a:noFill/>
          <a:ln>
            <a:noFill/>
          </a:ln>
        </p:spPr>
      </p:pic>
      <p:pic>
        <p:nvPicPr>
          <p:cNvPr id="347" name="Google Shape;347;p36"/>
          <p:cNvPicPr preferRelativeResize="0"/>
          <p:nvPr/>
        </p:nvPicPr>
        <p:blipFill rotWithShape="1">
          <a:blip r:embed="rId19">
            <a:alphaModFix/>
          </a:blip>
          <a:srcRect b="0" l="0" r="0" t="0"/>
          <a:stretch/>
        </p:blipFill>
        <p:spPr>
          <a:xfrm>
            <a:off x="3336505" y="4737386"/>
            <a:ext cx="491431" cy="448432"/>
          </a:xfrm>
          <a:prstGeom prst="rect">
            <a:avLst/>
          </a:prstGeom>
          <a:noFill/>
          <a:ln>
            <a:noFill/>
          </a:ln>
        </p:spPr>
      </p:pic>
      <p:sp>
        <p:nvSpPr>
          <p:cNvPr id="348" name="Google Shape;348;p36"/>
          <p:cNvSpPr txBox="1"/>
          <p:nvPr/>
        </p:nvSpPr>
        <p:spPr>
          <a:xfrm>
            <a:off x="467975" y="976238"/>
            <a:ext cx="7189500" cy="21243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lang="vi" sz="6900">
                <a:solidFill>
                  <a:srgbClr val="001A47"/>
                </a:solidFill>
                <a:latin typeface="Roboto Black"/>
                <a:ea typeface="Roboto Black"/>
                <a:cs typeface="Roboto Black"/>
                <a:sym typeface="Roboto Black"/>
              </a:rPr>
              <a:t>Chương 2</a:t>
            </a:r>
            <a:endParaRPr sz="6900">
              <a:solidFill>
                <a:srgbClr val="001A47"/>
              </a:solidFill>
              <a:latin typeface="Roboto Black"/>
              <a:ea typeface="Roboto Black"/>
              <a:cs typeface="Roboto Black"/>
              <a:sym typeface="Roboto Black"/>
            </a:endParaRPr>
          </a:p>
          <a:p>
            <a:pPr indent="0" lvl="0" marL="0" marR="0" rtl="0" algn="l">
              <a:lnSpc>
                <a:spcPct val="100000"/>
              </a:lnSpc>
              <a:spcBef>
                <a:spcPts val="0"/>
              </a:spcBef>
              <a:spcAft>
                <a:spcPts val="0"/>
              </a:spcAft>
              <a:buNone/>
            </a:pPr>
            <a:r>
              <a:rPr lang="vi" sz="6900">
                <a:solidFill>
                  <a:srgbClr val="001A47"/>
                </a:solidFill>
                <a:latin typeface="Roboto Black"/>
                <a:ea typeface="Roboto Black"/>
                <a:cs typeface="Roboto Black"/>
                <a:sym typeface="Roboto Black"/>
              </a:rPr>
              <a:t>Các file thiết kế</a:t>
            </a:r>
            <a:endParaRPr sz="6900">
              <a:solidFill>
                <a:srgbClr val="001A47"/>
              </a:solidFill>
              <a:latin typeface="Roboto Black"/>
              <a:ea typeface="Roboto Black"/>
              <a:cs typeface="Roboto Black"/>
              <a:sym typeface="Roboto Black"/>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F5FB"/>
        </a:solidFill>
      </p:bgPr>
    </p:bg>
    <p:spTree>
      <p:nvGrpSpPr>
        <p:cNvPr id="352" name="Shape 352"/>
        <p:cNvGrpSpPr/>
        <p:nvPr/>
      </p:nvGrpSpPr>
      <p:grpSpPr>
        <a:xfrm>
          <a:off x="0" y="0"/>
          <a:ext cx="0" cy="0"/>
          <a:chOff x="0" y="0"/>
          <a:chExt cx="0" cy="0"/>
        </a:xfrm>
      </p:grpSpPr>
      <p:pic>
        <p:nvPicPr>
          <p:cNvPr id="353" name="Google Shape;353;p37"/>
          <p:cNvPicPr preferRelativeResize="0"/>
          <p:nvPr/>
        </p:nvPicPr>
        <p:blipFill rotWithShape="1">
          <a:blip r:embed="rId3">
            <a:alphaModFix/>
          </a:blip>
          <a:srcRect b="0" l="0" r="0" t="0"/>
          <a:stretch/>
        </p:blipFill>
        <p:spPr>
          <a:xfrm rot="-2548585">
            <a:off x="8025290" y="10015"/>
            <a:ext cx="923530" cy="1220706"/>
          </a:xfrm>
          <a:prstGeom prst="rect">
            <a:avLst/>
          </a:prstGeom>
          <a:noFill/>
          <a:ln>
            <a:noFill/>
          </a:ln>
        </p:spPr>
      </p:pic>
      <p:pic>
        <p:nvPicPr>
          <p:cNvPr id="354" name="Google Shape;354;p37"/>
          <p:cNvPicPr preferRelativeResize="0"/>
          <p:nvPr/>
        </p:nvPicPr>
        <p:blipFill rotWithShape="1">
          <a:blip r:embed="rId4">
            <a:alphaModFix/>
          </a:blip>
          <a:srcRect b="0" l="0" r="0" t="0"/>
          <a:stretch/>
        </p:blipFill>
        <p:spPr>
          <a:xfrm>
            <a:off x="156413" y="87654"/>
            <a:ext cx="492484" cy="430308"/>
          </a:xfrm>
          <a:prstGeom prst="rect">
            <a:avLst/>
          </a:prstGeom>
          <a:noFill/>
          <a:ln>
            <a:noFill/>
          </a:ln>
        </p:spPr>
      </p:pic>
      <p:pic>
        <p:nvPicPr>
          <p:cNvPr id="355" name="Google Shape;355;p37"/>
          <p:cNvPicPr preferRelativeResize="0"/>
          <p:nvPr/>
        </p:nvPicPr>
        <p:blipFill rotWithShape="1">
          <a:blip r:embed="rId5">
            <a:alphaModFix/>
          </a:blip>
          <a:srcRect b="0" l="0" r="0" t="0"/>
          <a:stretch/>
        </p:blipFill>
        <p:spPr>
          <a:xfrm>
            <a:off x="8814102" y="3951044"/>
            <a:ext cx="425691" cy="425159"/>
          </a:xfrm>
          <a:prstGeom prst="rect">
            <a:avLst/>
          </a:prstGeom>
          <a:noFill/>
          <a:ln>
            <a:noFill/>
          </a:ln>
        </p:spPr>
      </p:pic>
      <p:pic>
        <p:nvPicPr>
          <p:cNvPr id="356" name="Google Shape;356;p37"/>
          <p:cNvPicPr preferRelativeResize="0"/>
          <p:nvPr/>
        </p:nvPicPr>
        <p:blipFill rotWithShape="1">
          <a:blip r:embed="rId6">
            <a:alphaModFix/>
          </a:blip>
          <a:srcRect b="0" l="0" r="0" t="0"/>
          <a:stretch/>
        </p:blipFill>
        <p:spPr>
          <a:xfrm rot="-671308">
            <a:off x="7862060" y="4664555"/>
            <a:ext cx="942395" cy="653787"/>
          </a:xfrm>
          <a:prstGeom prst="rect">
            <a:avLst/>
          </a:prstGeom>
          <a:noFill/>
          <a:ln>
            <a:noFill/>
          </a:ln>
        </p:spPr>
      </p:pic>
      <p:sp>
        <p:nvSpPr>
          <p:cNvPr id="357" name="Google Shape;357;p37"/>
          <p:cNvSpPr txBox="1"/>
          <p:nvPr/>
        </p:nvSpPr>
        <p:spPr>
          <a:xfrm>
            <a:off x="1656325" y="1382350"/>
            <a:ext cx="5457900" cy="25860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vi" sz="2100">
                <a:solidFill>
                  <a:srgbClr val="001A47"/>
                </a:solidFill>
                <a:latin typeface="Roboto Medium"/>
                <a:ea typeface="Roboto Medium"/>
                <a:cs typeface="Roboto Medium"/>
                <a:sym typeface="Roboto Medium"/>
              </a:rPr>
              <a:t>Ở Chương 2 sẽ trình bày các thiết kế có trong đề tài, cụ thể gồm: DFD mức 0, mức 1; các diagram như: activity diagram, sequence diagram, collaboration diagram, state machine diagram, class diagram, </a:t>
            </a:r>
            <a:r>
              <a:rPr lang="vi" sz="2100">
                <a:solidFill>
                  <a:srgbClr val="001A47"/>
                </a:solidFill>
                <a:latin typeface="Roboto Medium"/>
                <a:ea typeface="Roboto Medium"/>
                <a:cs typeface="Roboto Medium"/>
                <a:sym typeface="Roboto Medium"/>
              </a:rPr>
              <a:t>Use-case diagram</a:t>
            </a:r>
            <a:r>
              <a:rPr lang="vi" sz="2100">
                <a:solidFill>
                  <a:srgbClr val="001A47"/>
                </a:solidFill>
                <a:latin typeface="Roboto Medium"/>
                <a:ea typeface="Roboto Medium"/>
                <a:cs typeface="Roboto Medium"/>
                <a:sym typeface="Roboto Medium"/>
              </a:rPr>
              <a:t>; ERD</a:t>
            </a:r>
            <a:endParaRPr sz="2100">
              <a:solidFill>
                <a:srgbClr val="001A47"/>
              </a:solidFill>
              <a:latin typeface="Roboto Medium"/>
              <a:ea typeface="Roboto Medium"/>
              <a:cs typeface="Roboto Medium"/>
              <a:sym typeface="Roboto Medium"/>
            </a:endParaRPr>
          </a:p>
        </p:txBody>
      </p:sp>
      <p:sp>
        <p:nvSpPr>
          <p:cNvPr id="358" name="Google Shape;358;p37"/>
          <p:cNvSpPr/>
          <p:nvPr/>
        </p:nvSpPr>
        <p:spPr>
          <a:xfrm>
            <a:off x="-952733" y="-166339"/>
            <a:ext cx="6177405" cy="1023931"/>
          </a:xfrm>
          <a:custGeom>
            <a:rect b="b" l="l" r="r" t="t"/>
            <a:pathLst>
              <a:path extrusionOk="0" h="1913890" w="11546552">
                <a:moveTo>
                  <a:pt x="11546552" y="956945"/>
                </a:moveTo>
                <a:lnTo>
                  <a:pt x="11546552" y="956945"/>
                </a:lnTo>
                <a:cubicBezTo>
                  <a:pt x="11546552" y="1485392"/>
                  <a:pt x="11118181" y="1913890"/>
                  <a:pt x="10589607" y="1913890"/>
                </a:cubicBezTo>
                <a:lnTo>
                  <a:pt x="956945" y="1913890"/>
                </a:lnTo>
                <a:cubicBezTo>
                  <a:pt x="428371" y="1913890"/>
                  <a:pt x="0" y="1485392"/>
                  <a:pt x="0" y="956945"/>
                </a:cubicBezTo>
                <a:lnTo>
                  <a:pt x="0" y="956945"/>
                </a:lnTo>
                <a:cubicBezTo>
                  <a:pt x="0" y="428371"/>
                  <a:pt x="428371" y="0"/>
                  <a:pt x="956945" y="0"/>
                </a:cubicBezTo>
                <a:lnTo>
                  <a:pt x="10589607" y="0"/>
                </a:lnTo>
                <a:cubicBezTo>
                  <a:pt x="11118054" y="0"/>
                  <a:pt x="11546552" y="428371"/>
                  <a:pt x="11546552" y="956945"/>
                </a:cubicBezTo>
                <a:close/>
              </a:path>
            </a:pathLst>
          </a:custGeom>
          <a:solidFill>
            <a:srgbClr val="75C4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359" name="Google Shape;359;p37"/>
          <p:cNvSpPr txBox="1"/>
          <p:nvPr/>
        </p:nvSpPr>
        <p:spPr>
          <a:xfrm>
            <a:off x="578050" y="76213"/>
            <a:ext cx="4109700" cy="5388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lang="vi" sz="3500">
                <a:solidFill>
                  <a:srgbClr val="001A47"/>
                </a:solidFill>
                <a:latin typeface="Roboto"/>
                <a:ea typeface="Roboto"/>
                <a:cs typeface="Roboto"/>
                <a:sym typeface="Roboto"/>
              </a:rPr>
              <a:t>Giới thiệu chương 2</a:t>
            </a:r>
            <a:endParaRPr b="1" sz="700">
              <a:latin typeface="Roboto"/>
              <a:ea typeface="Roboto"/>
              <a:cs typeface="Roboto"/>
              <a:sym typeface="Roboto"/>
            </a:endParaRPr>
          </a:p>
        </p:txBody>
      </p:sp>
      <p:sp>
        <p:nvSpPr>
          <p:cNvPr id="360" name="Google Shape;360;p37"/>
          <p:cNvSpPr txBox="1"/>
          <p:nvPr/>
        </p:nvSpPr>
        <p:spPr>
          <a:xfrm>
            <a:off x="1670550" y="1382350"/>
            <a:ext cx="5457900" cy="12282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vi" sz="2100">
                <a:solidFill>
                  <a:srgbClr val="001A47"/>
                </a:solidFill>
                <a:latin typeface="Roboto Medium"/>
                <a:ea typeface="Roboto Medium"/>
                <a:cs typeface="Roboto Medium"/>
                <a:sym typeface="Roboto Medium"/>
              </a:rPr>
              <a:t>Ở chương này nhóm có sử dụng công cụ draw.io là công cụ vẽ trực tuyến để vẽ các mô hình và sơ đồ</a:t>
            </a:r>
            <a:endParaRPr sz="2100">
              <a:solidFill>
                <a:srgbClr val="001A47"/>
              </a:solidFill>
              <a:latin typeface="Roboto Medium"/>
              <a:ea typeface="Roboto Medium"/>
              <a:cs typeface="Roboto Medium"/>
              <a:sym typeface="Roboto Medium"/>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7"/>
                                        </p:tgtEl>
                                        <p:attrNameLst>
                                          <p:attrName>style.visibility</p:attrName>
                                        </p:attrNameLst>
                                      </p:cBhvr>
                                      <p:to>
                                        <p:strVal val="visible"/>
                                      </p:to>
                                    </p:set>
                                    <p:animEffect filter="fade" transition="in">
                                      <p:cBhvr>
                                        <p:cTn dur="1000"/>
                                        <p:tgtEl>
                                          <p:spTgt spid="35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357"/>
                                        </p:tgtEl>
                                      </p:cBhvr>
                                    </p:animEffect>
                                    <p:set>
                                      <p:cBhvr>
                                        <p:cTn dur="1" fill="hold">
                                          <p:stCondLst>
                                            <p:cond delay="1000"/>
                                          </p:stCondLst>
                                        </p:cTn>
                                        <p:tgtEl>
                                          <p:spTgt spid="357"/>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0"/>
                                        </p:tgtEl>
                                        <p:attrNameLst>
                                          <p:attrName>style.visibility</p:attrName>
                                        </p:attrNameLst>
                                      </p:cBhvr>
                                      <p:to>
                                        <p:strVal val="visible"/>
                                      </p:to>
                                    </p:set>
                                    <p:animEffect filter="fade" transition="in">
                                      <p:cBhvr>
                                        <p:cTn dur="1000"/>
                                        <p:tgtEl>
                                          <p:spTgt spid="36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F5FB"/>
        </a:solidFill>
      </p:bgPr>
    </p:bg>
    <p:spTree>
      <p:nvGrpSpPr>
        <p:cNvPr id="364" name="Shape 364"/>
        <p:cNvGrpSpPr/>
        <p:nvPr/>
      </p:nvGrpSpPr>
      <p:grpSpPr>
        <a:xfrm>
          <a:off x="0" y="0"/>
          <a:ext cx="0" cy="0"/>
          <a:chOff x="0" y="0"/>
          <a:chExt cx="0" cy="0"/>
        </a:xfrm>
      </p:grpSpPr>
      <p:sp>
        <p:nvSpPr>
          <p:cNvPr id="365" name="Google Shape;365;p38"/>
          <p:cNvSpPr/>
          <p:nvPr/>
        </p:nvSpPr>
        <p:spPr>
          <a:xfrm>
            <a:off x="-952733" y="-166339"/>
            <a:ext cx="6177405" cy="1023931"/>
          </a:xfrm>
          <a:custGeom>
            <a:rect b="b" l="l" r="r" t="t"/>
            <a:pathLst>
              <a:path extrusionOk="0" h="1913890" w="11546552">
                <a:moveTo>
                  <a:pt x="11546552" y="956945"/>
                </a:moveTo>
                <a:lnTo>
                  <a:pt x="11546552" y="956945"/>
                </a:lnTo>
                <a:cubicBezTo>
                  <a:pt x="11546552" y="1485392"/>
                  <a:pt x="11118181" y="1913890"/>
                  <a:pt x="10589607" y="1913890"/>
                </a:cubicBezTo>
                <a:lnTo>
                  <a:pt x="956945" y="1913890"/>
                </a:lnTo>
                <a:cubicBezTo>
                  <a:pt x="428371" y="1913890"/>
                  <a:pt x="0" y="1485392"/>
                  <a:pt x="0" y="956945"/>
                </a:cubicBezTo>
                <a:lnTo>
                  <a:pt x="0" y="956945"/>
                </a:lnTo>
                <a:cubicBezTo>
                  <a:pt x="0" y="428371"/>
                  <a:pt x="428371" y="0"/>
                  <a:pt x="956945" y="0"/>
                </a:cubicBezTo>
                <a:lnTo>
                  <a:pt x="10589607" y="0"/>
                </a:lnTo>
                <a:cubicBezTo>
                  <a:pt x="11118054" y="0"/>
                  <a:pt x="11546552" y="428371"/>
                  <a:pt x="11546552" y="956945"/>
                </a:cubicBezTo>
                <a:close/>
              </a:path>
            </a:pathLst>
          </a:custGeom>
          <a:solidFill>
            <a:srgbClr val="75C4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pic>
        <p:nvPicPr>
          <p:cNvPr id="366" name="Google Shape;366;p38"/>
          <p:cNvPicPr preferRelativeResize="0"/>
          <p:nvPr/>
        </p:nvPicPr>
        <p:blipFill rotWithShape="1">
          <a:blip r:embed="rId3">
            <a:alphaModFix/>
          </a:blip>
          <a:srcRect b="0" l="0" r="0" t="0"/>
          <a:stretch/>
        </p:blipFill>
        <p:spPr>
          <a:xfrm rot="-464221">
            <a:off x="8173409" y="1858558"/>
            <a:ext cx="2507609" cy="2517048"/>
          </a:xfrm>
          <a:prstGeom prst="rect">
            <a:avLst/>
          </a:prstGeom>
          <a:noFill/>
          <a:ln>
            <a:noFill/>
          </a:ln>
        </p:spPr>
      </p:pic>
      <p:pic>
        <p:nvPicPr>
          <p:cNvPr id="367" name="Google Shape;367;p38"/>
          <p:cNvPicPr preferRelativeResize="0"/>
          <p:nvPr/>
        </p:nvPicPr>
        <p:blipFill rotWithShape="1">
          <a:blip r:embed="rId4">
            <a:alphaModFix/>
          </a:blip>
          <a:srcRect b="10146" l="38938" r="39327" t="67479"/>
          <a:stretch/>
        </p:blipFill>
        <p:spPr>
          <a:xfrm rot="1092064">
            <a:off x="7951494" y="826267"/>
            <a:ext cx="867160" cy="940882"/>
          </a:xfrm>
          <a:prstGeom prst="rect">
            <a:avLst/>
          </a:prstGeom>
          <a:noFill/>
          <a:ln>
            <a:noFill/>
          </a:ln>
        </p:spPr>
      </p:pic>
      <p:pic>
        <p:nvPicPr>
          <p:cNvPr id="368" name="Google Shape;368;p38"/>
          <p:cNvPicPr preferRelativeResize="0"/>
          <p:nvPr/>
        </p:nvPicPr>
        <p:blipFill rotWithShape="1">
          <a:blip r:embed="rId4">
            <a:alphaModFix/>
          </a:blip>
          <a:srcRect b="14153" l="61266" r="15377" t="63472"/>
          <a:stretch/>
        </p:blipFill>
        <p:spPr>
          <a:xfrm rot="1092067">
            <a:off x="6368349" y="4840867"/>
            <a:ext cx="931867" cy="940882"/>
          </a:xfrm>
          <a:prstGeom prst="rect">
            <a:avLst/>
          </a:prstGeom>
          <a:noFill/>
          <a:ln>
            <a:noFill/>
          </a:ln>
        </p:spPr>
      </p:pic>
      <p:pic>
        <p:nvPicPr>
          <p:cNvPr id="369" name="Google Shape;369;p38"/>
          <p:cNvPicPr preferRelativeResize="0"/>
          <p:nvPr/>
        </p:nvPicPr>
        <p:blipFill rotWithShape="1">
          <a:blip r:embed="rId4">
            <a:alphaModFix/>
          </a:blip>
          <a:srcRect b="0" l="82857" r="0" t="80101"/>
          <a:stretch/>
        </p:blipFill>
        <p:spPr>
          <a:xfrm rot="-498379">
            <a:off x="7456238" y="25638"/>
            <a:ext cx="389528" cy="476566"/>
          </a:xfrm>
          <a:prstGeom prst="rect">
            <a:avLst/>
          </a:prstGeom>
          <a:noFill/>
          <a:ln>
            <a:noFill/>
          </a:ln>
        </p:spPr>
      </p:pic>
      <p:pic>
        <p:nvPicPr>
          <p:cNvPr id="370" name="Google Shape;370;p38"/>
          <p:cNvPicPr preferRelativeResize="0"/>
          <p:nvPr/>
        </p:nvPicPr>
        <p:blipFill rotWithShape="1">
          <a:blip r:embed="rId5">
            <a:alphaModFix/>
          </a:blip>
          <a:srcRect b="0" l="0" r="0" t="0"/>
          <a:stretch/>
        </p:blipFill>
        <p:spPr>
          <a:xfrm>
            <a:off x="7211372" y="857609"/>
            <a:ext cx="373705" cy="326525"/>
          </a:xfrm>
          <a:prstGeom prst="rect">
            <a:avLst/>
          </a:prstGeom>
          <a:noFill/>
          <a:ln>
            <a:noFill/>
          </a:ln>
        </p:spPr>
      </p:pic>
      <p:pic>
        <p:nvPicPr>
          <p:cNvPr id="371" name="Google Shape;371;p38"/>
          <p:cNvPicPr preferRelativeResize="0"/>
          <p:nvPr/>
        </p:nvPicPr>
        <p:blipFill rotWithShape="1">
          <a:blip r:embed="rId5">
            <a:alphaModFix/>
          </a:blip>
          <a:srcRect b="0" l="0" r="0" t="0"/>
          <a:stretch/>
        </p:blipFill>
        <p:spPr>
          <a:xfrm rot="-1716018">
            <a:off x="8179388" y="4659822"/>
            <a:ext cx="1107132" cy="967357"/>
          </a:xfrm>
          <a:prstGeom prst="rect">
            <a:avLst/>
          </a:prstGeom>
          <a:noFill/>
          <a:ln>
            <a:noFill/>
          </a:ln>
        </p:spPr>
      </p:pic>
      <p:sp>
        <p:nvSpPr>
          <p:cNvPr id="372" name="Google Shape;372;p38"/>
          <p:cNvSpPr txBox="1"/>
          <p:nvPr/>
        </p:nvSpPr>
        <p:spPr>
          <a:xfrm>
            <a:off x="280600" y="76913"/>
            <a:ext cx="4109700" cy="5388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lang="vi" sz="3500">
                <a:solidFill>
                  <a:srgbClr val="001A47"/>
                </a:solidFill>
                <a:latin typeface="Roboto"/>
                <a:ea typeface="Roboto"/>
                <a:cs typeface="Roboto"/>
                <a:sym typeface="Roboto"/>
              </a:rPr>
              <a:t>Tổng kết chương 2</a:t>
            </a:r>
            <a:endParaRPr b="1" sz="700">
              <a:latin typeface="Roboto"/>
              <a:ea typeface="Roboto"/>
              <a:cs typeface="Roboto"/>
              <a:sym typeface="Roboto"/>
            </a:endParaRPr>
          </a:p>
        </p:txBody>
      </p:sp>
      <p:sp>
        <p:nvSpPr>
          <p:cNvPr id="373" name="Google Shape;373;p38"/>
          <p:cNvSpPr txBox="1"/>
          <p:nvPr/>
        </p:nvSpPr>
        <p:spPr>
          <a:xfrm>
            <a:off x="280600" y="1148100"/>
            <a:ext cx="6263400" cy="30384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vi" sz="2100">
                <a:solidFill>
                  <a:srgbClr val="001A47"/>
                </a:solidFill>
                <a:latin typeface="Roboto Medium"/>
                <a:ea typeface="Roboto Medium"/>
                <a:cs typeface="Roboto Medium"/>
                <a:sym typeface="Roboto Medium"/>
              </a:rPr>
              <a:t>Những nội dung đã hoàn thành</a:t>
            </a:r>
            <a:endParaRPr sz="2100">
              <a:solidFill>
                <a:srgbClr val="001A47"/>
              </a:solidFill>
              <a:latin typeface="Roboto Medium"/>
              <a:ea typeface="Roboto Medium"/>
              <a:cs typeface="Roboto Medium"/>
              <a:sym typeface="Roboto Medium"/>
            </a:endParaRPr>
          </a:p>
          <a:p>
            <a:pPr indent="-361950" lvl="0" marL="457200" marR="0" rtl="0" algn="l">
              <a:lnSpc>
                <a:spcPct val="140000"/>
              </a:lnSpc>
              <a:spcBef>
                <a:spcPts val="0"/>
              </a:spcBef>
              <a:spcAft>
                <a:spcPts val="0"/>
              </a:spcAft>
              <a:buClr>
                <a:srgbClr val="001A47"/>
              </a:buClr>
              <a:buSzPts val="2100"/>
              <a:buFont typeface="Roboto Medium"/>
              <a:buChar char="-"/>
            </a:pPr>
            <a:r>
              <a:rPr lang="vi" sz="2100">
                <a:solidFill>
                  <a:srgbClr val="001A47"/>
                </a:solidFill>
                <a:latin typeface="Roboto Medium"/>
                <a:ea typeface="Roboto Medium"/>
                <a:cs typeface="Roboto Medium"/>
                <a:sym typeface="Roboto Medium"/>
              </a:rPr>
              <a:t>DFD mức 0, mức 1</a:t>
            </a:r>
            <a:endParaRPr sz="2100">
              <a:solidFill>
                <a:srgbClr val="001A47"/>
              </a:solidFill>
              <a:latin typeface="Roboto Medium"/>
              <a:ea typeface="Roboto Medium"/>
              <a:cs typeface="Roboto Medium"/>
              <a:sym typeface="Roboto Medium"/>
            </a:endParaRPr>
          </a:p>
          <a:p>
            <a:pPr indent="-361950" lvl="0" marL="457200" marR="0" rtl="0" algn="l">
              <a:lnSpc>
                <a:spcPct val="140000"/>
              </a:lnSpc>
              <a:spcBef>
                <a:spcPts val="0"/>
              </a:spcBef>
              <a:spcAft>
                <a:spcPts val="0"/>
              </a:spcAft>
              <a:buClr>
                <a:srgbClr val="001A47"/>
              </a:buClr>
              <a:buSzPts val="2100"/>
              <a:buFont typeface="Roboto Medium"/>
              <a:buChar char="-"/>
            </a:pPr>
            <a:r>
              <a:rPr lang="vi" sz="2100">
                <a:solidFill>
                  <a:srgbClr val="001A47"/>
                </a:solidFill>
                <a:latin typeface="Roboto Medium"/>
                <a:ea typeface="Roboto Medium"/>
                <a:cs typeface="Roboto Medium"/>
                <a:sym typeface="Roboto Medium"/>
              </a:rPr>
              <a:t>Activity diagram</a:t>
            </a:r>
            <a:endParaRPr sz="2100">
              <a:solidFill>
                <a:srgbClr val="001A47"/>
              </a:solidFill>
              <a:latin typeface="Roboto Medium"/>
              <a:ea typeface="Roboto Medium"/>
              <a:cs typeface="Roboto Medium"/>
              <a:sym typeface="Roboto Medium"/>
            </a:endParaRPr>
          </a:p>
          <a:p>
            <a:pPr indent="-361950" lvl="0" marL="457200" marR="0" rtl="0" algn="l">
              <a:lnSpc>
                <a:spcPct val="140000"/>
              </a:lnSpc>
              <a:spcBef>
                <a:spcPts val="0"/>
              </a:spcBef>
              <a:spcAft>
                <a:spcPts val="0"/>
              </a:spcAft>
              <a:buClr>
                <a:srgbClr val="001A47"/>
              </a:buClr>
              <a:buSzPts val="2100"/>
              <a:buFont typeface="Roboto Medium"/>
              <a:buChar char="-"/>
            </a:pPr>
            <a:r>
              <a:rPr lang="vi" sz="2100">
                <a:solidFill>
                  <a:srgbClr val="001A47"/>
                </a:solidFill>
                <a:latin typeface="Roboto Medium"/>
                <a:ea typeface="Roboto Medium"/>
                <a:cs typeface="Roboto Medium"/>
                <a:sym typeface="Roboto Medium"/>
              </a:rPr>
              <a:t>State machine diagram</a:t>
            </a:r>
            <a:endParaRPr sz="2100">
              <a:solidFill>
                <a:srgbClr val="001A47"/>
              </a:solidFill>
              <a:latin typeface="Roboto Medium"/>
              <a:ea typeface="Roboto Medium"/>
              <a:cs typeface="Roboto Medium"/>
              <a:sym typeface="Roboto Medium"/>
            </a:endParaRPr>
          </a:p>
          <a:p>
            <a:pPr indent="-361950" lvl="0" marL="457200" marR="0" rtl="0" algn="l">
              <a:lnSpc>
                <a:spcPct val="140000"/>
              </a:lnSpc>
              <a:spcBef>
                <a:spcPts val="0"/>
              </a:spcBef>
              <a:spcAft>
                <a:spcPts val="0"/>
              </a:spcAft>
              <a:buClr>
                <a:srgbClr val="001A47"/>
              </a:buClr>
              <a:buSzPts val="2100"/>
              <a:buFont typeface="Roboto Medium"/>
              <a:buChar char="-"/>
            </a:pPr>
            <a:r>
              <a:rPr lang="vi" sz="2100">
                <a:solidFill>
                  <a:srgbClr val="001A47"/>
                </a:solidFill>
                <a:latin typeface="Roboto Medium"/>
                <a:ea typeface="Roboto Medium"/>
                <a:cs typeface="Roboto Medium"/>
                <a:sym typeface="Roboto Medium"/>
              </a:rPr>
              <a:t>Class diagram</a:t>
            </a:r>
            <a:endParaRPr sz="2100">
              <a:solidFill>
                <a:srgbClr val="001A47"/>
              </a:solidFill>
              <a:latin typeface="Roboto Medium"/>
              <a:ea typeface="Roboto Medium"/>
              <a:cs typeface="Roboto Medium"/>
              <a:sym typeface="Roboto Medium"/>
            </a:endParaRPr>
          </a:p>
          <a:p>
            <a:pPr indent="-361950" lvl="0" marL="457200" marR="0" rtl="0" algn="l">
              <a:lnSpc>
                <a:spcPct val="140000"/>
              </a:lnSpc>
              <a:spcBef>
                <a:spcPts val="0"/>
              </a:spcBef>
              <a:spcAft>
                <a:spcPts val="0"/>
              </a:spcAft>
              <a:buClr>
                <a:srgbClr val="001A47"/>
              </a:buClr>
              <a:buSzPts val="2100"/>
              <a:buFont typeface="Roboto Medium"/>
              <a:buChar char="-"/>
            </a:pPr>
            <a:r>
              <a:rPr lang="vi" sz="2100">
                <a:solidFill>
                  <a:srgbClr val="001A47"/>
                </a:solidFill>
                <a:latin typeface="Roboto Medium"/>
                <a:ea typeface="Roboto Medium"/>
                <a:cs typeface="Roboto Medium"/>
                <a:sym typeface="Roboto Medium"/>
              </a:rPr>
              <a:t>Use-case diagram</a:t>
            </a:r>
            <a:endParaRPr sz="2100">
              <a:solidFill>
                <a:srgbClr val="001A47"/>
              </a:solidFill>
              <a:latin typeface="Roboto Medium"/>
              <a:ea typeface="Roboto Medium"/>
              <a:cs typeface="Roboto Medium"/>
              <a:sym typeface="Roboto Medium"/>
            </a:endParaRPr>
          </a:p>
          <a:p>
            <a:pPr indent="-361950" lvl="0" marL="457200" marR="0" rtl="0" algn="l">
              <a:lnSpc>
                <a:spcPct val="140000"/>
              </a:lnSpc>
              <a:spcBef>
                <a:spcPts val="0"/>
              </a:spcBef>
              <a:spcAft>
                <a:spcPts val="0"/>
              </a:spcAft>
              <a:buClr>
                <a:srgbClr val="001A47"/>
              </a:buClr>
              <a:buSzPts val="2100"/>
              <a:buFont typeface="Roboto Medium"/>
              <a:buChar char="-"/>
            </a:pPr>
            <a:r>
              <a:rPr lang="vi" sz="2100">
                <a:solidFill>
                  <a:srgbClr val="001A47"/>
                </a:solidFill>
                <a:latin typeface="Roboto Medium"/>
                <a:ea typeface="Roboto Medium"/>
                <a:cs typeface="Roboto Medium"/>
                <a:sym typeface="Roboto Medium"/>
              </a:rPr>
              <a:t>ERD</a:t>
            </a:r>
            <a:endParaRPr sz="2100">
              <a:solidFill>
                <a:srgbClr val="001A47"/>
              </a:solidFill>
              <a:latin typeface="Roboto Medium"/>
              <a:ea typeface="Roboto Medium"/>
              <a:cs typeface="Roboto Medium"/>
              <a:sym typeface="Roboto Medium"/>
            </a:endParaRPr>
          </a:p>
        </p:txBody>
      </p:sp>
      <p:sp>
        <p:nvSpPr>
          <p:cNvPr id="374" name="Google Shape;374;p38"/>
          <p:cNvSpPr txBox="1"/>
          <p:nvPr/>
        </p:nvSpPr>
        <p:spPr>
          <a:xfrm>
            <a:off x="280600" y="1627700"/>
            <a:ext cx="4520700" cy="2616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t/>
            </a:r>
            <a:endParaRPr sz="1700">
              <a:solidFill>
                <a:srgbClr val="001A47"/>
              </a:solidFill>
              <a:latin typeface="Roboto Medium"/>
              <a:ea typeface="Roboto Medium"/>
              <a:cs typeface="Roboto Medium"/>
              <a:sym typeface="Roboto Medium"/>
            </a:endParaRPr>
          </a:p>
        </p:txBody>
      </p:sp>
      <p:sp>
        <p:nvSpPr>
          <p:cNvPr id="375" name="Google Shape;375;p38"/>
          <p:cNvSpPr txBox="1"/>
          <p:nvPr/>
        </p:nvSpPr>
        <p:spPr>
          <a:xfrm>
            <a:off x="280600" y="1184113"/>
            <a:ext cx="6263400" cy="12282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vi" sz="2100">
                <a:solidFill>
                  <a:srgbClr val="001A47"/>
                </a:solidFill>
                <a:latin typeface="Roboto Medium"/>
                <a:ea typeface="Roboto Medium"/>
                <a:cs typeface="Roboto Medium"/>
                <a:sym typeface="Roboto Medium"/>
              </a:rPr>
              <a:t>Những nội dung chưa hoàn thành</a:t>
            </a:r>
            <a:endParaRPr sz="2100">
              <a:solidFill>
                <a:srgbClr val="001A47"/>
              </a:solidFill>
              <a:latin typeface="Roboto Medium"/>
              <a:ea typeface="Roboto Medium"/>
              <a:cs typeface="Roboto Medium"/>
              <a:sym typeface="Roboto Medium"/>
            </a:endParaRPr>
          </a:p>
          <a:p>
            <a:pPr indent="-361950" lvl="0" marL="457200" rtl="0" algn="l">
              <a:lnSpc>
                <a:spcPct val="140000"/>
              </a:lnSpc>
              <a:spcBef>
                <a:spcPts val="0"/>
              </a:spcBef>
              <a:spcAft>
                <a:spcPts val="0"/>
              </a:spcAft>
              <a:buClr>
                <a:srgbClr val="001A47"/>
              </a:buClr>
              <a:buSzPts val="2100"/>
              <a:buFont typeface="Roboto Medium"/>
              <a:buChar char="-"/>
            </a:pPr>
            <a:r>
              <a:rPr lang="vi" sz="2100">
                <a:solidFill>
                  <a:srgbClr val="001A47"/>
                </a:solidFill>
                <a:latin typeface="Roboto Medium"/>
                <a:ea typeface="Roboto Medium"/>
                <a:cs typeface="Roboto Medium"/>
                <a:sym typeface="Roboto Medium"/>
              </a:rPr>
              <a:t>S</a:t>
            </a:r>
            <a:r>
              <a:rPr lang="vi" sz="2100">
                <a:solidFill>
                  <a:srgbClr val="001A47"/>
                </a:solidFill>
                <a:latin typeface="Roboto Medium"/>
                <a:ea typeface="Roboto Medium"/>
                <a:cs typeface="Roboto Medium"/>
                <a:sym typeface="Roboto Medium"/>
              </a:rPr>
              <a:t>equence diagram</a:t>
            </a:r>
            <a:endParaRPr sz="2100">
              <a:solidFill>
                <a:srgbClr val="001A47"/>
              </a:solidFill>
              <a:latin typeface="Roboto Medium"/>
              <a:ea typeface="Roboto Medium"/>
              <a:cs typeface="Roboto Medium"/>
              <a:sym typeface="Roboto Medium"/>
            </a:endParaRPr>
          </a:p>
          <a:p>
            <a:pPr indent="-361950" lvl="0" marL="457200" rtl="0" algn="l">
              <a:lnSpc>
                <a:spcPct val="140000"/>
              </a:lnSpc>
              <a:spcBef>
                <a:spcPts val="0"/>
              </a:spcBef>
              <a:spcAft>
                <a:spcPts val="0"/>
              </a:spcAft>
              <a:buClr>
                <a:srgbClr val="001A47"/>
              </a:buClr>
              <a:buSzPts val="2100"/>
              <a:buFont typeface="Roboto Medium"/>
              <a:buChar char="-"/>
            </a:pPr>
            <a:r>
              <a:rPr lang="vi" sz="2100">
                <a:solidFill>
                  <a:srgbClr val="001A47"/>
                </a:solidFill>
                <a:latin typeface="Roboto Medium"/>
                <a:ea typeface="Roboto Medium"/>
                <a:cs typeface="Roboto Medium"/>
                <a:sym typeface="Roboto Medium"/>
              </a:rPr>
              <a:t>Collaboration diagram</a:t>
            </a:r>
            <a:endParaRPr sz="2100">
              <a:solidFill>
                <a:srgbClr val="001A47"/>
              </a:solidFill>
              <a:latin typeface="Roboto Medium"/>
              <a:ea typeface="Roboto Medium"/>
              <a:cs typeface="Roboto Medium"/>
              <a:sym typeface="Roboto Medium"/>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3"/>
                                        </p:tgtEl>
                                        <p:attrNameLst>
                                          <p:attrName>style.visibility</p:attrName>
                                        </p:attrNameLst>
                                      </p:cBhvr>
                                      <p:to>
                                        <p:strVal val="visible"/>
                                      </p:to>
                                    </p:set>
                                    <p:animEffect filter="fade" transition="in">
                                      <p:cBhvr>
                                        <p:cTn dur="1000"/>
                                        <p:tgtEl>
                                          <p:spTgt spid="37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373"/>
                                        </p:tgtEl>
                                      </p:cBhvr>
                                    </p:animEffect>
                                    <p:set>
                                      <p:cBhvr>
                                        <p:cTn dur="1" fill="hold">
                                          <p:stCondLst>
                                            <p:cond delay="1000"/>
                                          </p:stCondLst>
                                        </p:cTn>
                                        <p:tgtEl>
                                          <p:spTgt spid="373"/>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5"/>
                                        </p:tgtEl>
                                        <p:attrNameLst>
                                          <p:attrName>style.visibility</p:attrName>
                                        </p:attrNameLst>
                                      </p:cBhvr>
                                      <p:to>
                                        <p:strVal val="visible"/>
                                      </p:to>
                                    </p:set>
                                    <p:animEffect filter="fade" transition="in">
                                      <p:cBhvr>
                                        <p:cTn dur="1000"/>
                                        <p:tgtEl>
                                          <p:spTgt spid="37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9E1FF"/>
        </a:solidFill>
      </p:bgPr>
    </p:bg>
    <p:spTree>
      <p:nvGrpSpPr>
        <p:cNvPr id="379" name="Shape 379"/>
        <p:cNvGrpSpPr/>
        <p:nvPr/>
      </p:nvGrpSpPr>
      <p:grpSpPr>
        <a:xfrm>
          <a:off x="0" y="0"/>
          <a:ext cx="0" cy="0"/>
          <a:chOff x="0" y="0"/>
          <a:chExt cx="0" cy="0"/>
        </a:xfrm>
      </p:grpSpPr>
      <p:sp>
        <p:nvSpPr>
          <p:cNvPr id="380" name="Google Shape;380;p39"/>
          <p:cNvSpPr/>
          <p:nvPr/>
        </p:nvSpPr>
        <p:spPr>
          <a:xfrm>
            <a:off x="-1963699" y="802306"/>
            <a:ext cx="9796318" cy="3540696"/>
          </a:xfrm>
          <a:custGeom>
            <a:rect b="b" l="l" r="r" t="t"/>
            <a:pathLst>
              <a:path extrusionOk="0" h="1913890" w="5295307">
                <a:moveTo>
                  <a:pt x="5295307" y="956945"/>
                </a:moveTo>
                <a:lnTo>
                  <a:pt x="5295307" y="956945"/>
                </a:lnTo>
                <a:cubicBezTo>
                  <a:pt x="5295307" y="1485392"/>
                  <a:pt x="4866936" y="1913890"/>
                  <a:pt x="4338362" y="1913890"/>
                </a:cubicBezTo>
                <a:lnTo>
                  <a:pt x="956945" y="1913890"/>
                </a:lnTo>
                <a:cubicBezTo>
                  <a:pt x="428371" y="1913890"/>
                  <a:pt x="0" y="1485392"/>
                  <a:pt x="0" y="956945"/>
                </a:cubicBezTo>
                <a:lnTo>
                  <a:pt x="0" y="956945"/>
                </a:lnTo>
                <a:cubicBezTo>
                  <a:pt x="0" y="428371"/>
                  <a:pt x="428371" y="0"/>
                  <a:pt x="956945" y="0"/>
                </a:cubicBezTo>
                <a:lnTo>
                  <a:pt x="4338362" y="0"/>
                </a:lnTo>
                <a:cubicBezTo>
                  <a:pt x="4866809" y="0"/>
                  <a:pt x="5295307" y="428371"/>
                  <a:pt x="5295307" y="956945"/>
                </a:cubicBezTo>
                <a:close/>
              </a:path>
            </a:pathLst>
          </a:custGeom>
          <a:solidFill>
            <a:srgbClr val="EFF5FB"/>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pic>
        <p:nvPicPr>
          <p:cNvPr id="381" name="Google Shape;381;p39"/>
          <p:cNvPicPr preferRelativeResize="0"/>
          <p:nvPr/>
        </p:nvPicPr>
        <p:blipFill rotWithShape="1">
          <a:blip r:embed="rId3">
            <a:alphaModFix/>
          </a:blip>
          <a:srcRect b="0" l="0" r="0" t="0"/>
          <a:stretch/>
        </p:blipFill>
        <p:spPr>
          <a:xfrm rot="1315085">
            <a:off x="1688684" y="4693803"/>
            <a:ext cx="761025" cy="984011"/>
          </a:xfrm>
          <a:prstGeom prst="rect">
            <a:avLst/>
          </a:prstGeom>
          <a:noFill/>
          <a:ln>
            <a:noFill/>
          </a:ln>
        </p:spPr>
      </p:pic>
      <p:pic>
        <p:nvPicPr>
          <p:cNvPr id="382" name="Google Shape;382;p39"/>
          <p:cNvPicPr preferRelativeResize="0"/>
          <p:nvPr/>
        </p:nvPicPr>
        <p:blipFill rotWithShape="1">
          <a:blip r:embed="rId4">
            <a:alphaModFix/>
          </a:blip>
          <a:srcRect b="0" l="39113" r="0" t="28916"/>
          <a:stretch/>
        </p:blipFill>
        <p:spPr>
          <a:xfrm rot="661840">
            <a:off x="-1011790" y="2036973"/>
            <a:ext cx="2023582" cy="2490085"/>
          </a:xfrm>
          <a:prstGeom prst="rect">
            <a:avLst/>
          </a:prstGeom>
          <a:noFill/>
          <a:ln>
            <a:noFill/>
          </a:ln>
        </p:spPr>
      </p:pic>
      <p:pic>
        <p:nvPicPr>
          <p:cNvPr id="383" name="Google Shape;383;p39"/>
          <p:cNvPicPr preferRelativeResize="0"/>
          <p:nvPr/>
        </p:nvPicPr>
        <p:blipFill rotWithShape="1">
          <a:blip r:embed="rId5">
            <a:alphaModFix/>
          </a:blip>
          <a:srcRect b="0" l="0" r="39113" t="28916"/>
          <a:stretch/>
        </p:blipFill>
        <p:spPr>
          <a:xfrm>
            <a:off x="108240" y="-1189064"/>
            <a:ext cx="1384289" cy="1703415"/>
          </a:xfrm>
          <a:prstGeom prst="rect">
            <a:avLst/>
          </a:prstGeom>
          <a:noFill/>
          <a:ln>
            <a:noFill/>
          </a:ln>
        </p:spPr>
      </p:pic>
      <p:pic>
        <p:nvPicPr>
          <p:cNvPr id="384" name="Google Shape;384;p39"/>
          <p:cNvPicPr preferRelativeResize="0"/>
          <p:nvPr/>
        </p:nvPicPr>
        <p:blipFill rotWithShape="1">
          <a:blip r:embed="rId6">
            <a:alphaModFix/>
          </a:blip>
          <a:srcRect b="0" l="0" r="0" t="0"/>
          <a:stretch/>
        </p:blipFill>
        <p:spPr>
          <a:xfrm rot="-1130429">
            <a:off x="8201686" y="278481"/>
            <a:ext cx="544283" cy="1064613"/>
          </a:xfrm>
          <a:prstGeom prst="rect">
            <a:avLst/>
          </a:prstGeom>
          <a:noFill/>
          <a:ln>
            <a:noFill/>
          </a:ln>
        </p:spPr>
      </p:pic>
      <p:pic>
        <p:nvPicPr>
          <p:cNvPr id="385" name="Google Shape;385;p39"/>
          <p:cNvPicPr preferRelativeResize="0"/>
          <p:nvPr/>
        </p:nvPicPr>
        <p:blipFill rotWithShape="1">
          <a:blip r:embed="rId7">
            <a:alphaModFix/>
          </a:blip>
          <a:srcRect b="0" l="0" r="0" t="0"/>
          <a:stretch/>
        </p:blipFill>
        <p:spPr>
          <a:xfrm rot="587051">
            <a:off x="8535565" y="1983087"/>
            <a:ext cx="921873" cy="805487"/>
          </a:xfrm>
          <a:prstGeom prst="rect">
            <a:avLst/>
          </a:prstGeom>
          <a:noFill/>
          <a:ln>
            <a:noFill/>
          </a:ln>
        </p:spPr>
      </p:pic>
      <p:pic>
        <p:nvPicPr>
          <p:cNvPr id="386" name="Google Shape;386;p39"/>
          <p:cNvPicPr preferRelativeResize="0"/>
          <p:nvPr/>
        </p:nvPicPr>
        <p:blipFill rotWithShape="1">
          <a:blip r:embed="rId8">
            <a:alphaModFix/>
          </a:blip>
          <a:srcRect b="0" l="0" r="0" t="0"/>
          <a:stretch/>
        </p:blipFill>
        <p:spPr>
          <a:xfrm>
            <a:off x="2084672" y="218247"/>
            <a:ext cx="296474" cy="296103"/>
          </a:xfrm>
          <a:prstGeom prst="rect">
            <a:avLst/>
          </a:prstGeom>
          <a:noFill/>
          <a:ln>
            <a:noFill/>
          </a:ln>
        </p:spPr>
      </p:pic>
      <p:pic>
        <p:nvPicPr>
          <p:cNvPr id="387" name="Google Shape;387;p39"/>
          <p:cNvPicPr preferRelativeResize="0"/>
          <p:nvPr/>
        </p:nvPicPr>
        <p:blipFill rotWithShape="1">
          <a:blip r:embed="rId9">
            <a:alphaModFix/>
          </a:blip>
          <a:srcRect b="0" l="0" r="0" t="0"/>
          <a:stretch/>
        </p:blipFill>
        <p:spPr>
          <a:xfrm>
            <a:off x="8775098" y="3898942"/>
            <a:ext cx="442807" cy="442253"/>
          </a:xfrm>
          <a:prstGeom prst="rect">
            <a:avLst/>
          </a:prstGeom>
          <a:noFill/>
          <a:ln>
            <a:noFill/>
          </a:ln>
        </p:spPr>
      </p:pic>
      <p:pic>
        <p:nvPicPr>
          <p:cNvPr id="388" name="Google Shape;388;p39"/>
          <p:cNvPicPr preferRelativeResize="0"/>
          <p:nvPr/>
        </p:nvPicPr>
        <p:blipFill rotWithShape="1">
          <a:blip r:embed="rId10">
            <a:alphaModFix/>
          </a:blip>
          <a:srcRect b="0" l="0" r="0" t="0"/>
          <a:stretch/>
        </p:blipFill>
        <p:spPr>
          <a:xfrm>
            <a:off x="7384811" y="1319659"/>
            <a:ext cx="442807" cy="442253"/>
          </a:xfrm>
          <a:prstGeom prst="rect">
            <a:avLst/>
          </a:prstGeom>
          <a:noFill/>
          <a:ln>
            <a:noFill/>
          </a:ln>
        </p:spPr>
      </p:pic>
      <p:pic>
        <p:nvPicPr>
          <p:cNvPr id="389" name="Google Shape;389;p39"/>
          <p:cNvPicPr preferRelativeResize="0"/>
          <p:nvPr/>
        </p:nvPicPr>
        <p:blipFill rotWithShape="1">
          <a:blip r:embed="rId11">
            <a:alphaModFix/>
          </a:blip>
          <a:srcRect b="0" l="0" r="0" t="0"/>
          <a:stretch/>
        </p:blipFill>
        <p:spPr>
          <a:xfrm rot="1841092">
            <a:off x="7128490" y="3085284"/>
            <a:ext cx="1212829" cy="1217394"/>
          </a:xfrm>
          <a:prstGeom prst="rect">
            <a:avLst/>
          </a:prstGeom>
          <a:noFill/>
          <a:ln>
            <a:noFill/>
          </a:ln>
        </p:spPr>
      </p:pic>
      <p:pic>
        <p:nvPicPr>
          <p:cNvPr id="390" name="Google Shape;390;p39"/>
          <p:cNvPicPr preferRelativeResize="0"/>
          <p:nvPr/>
        </p:nvPicPr>
        <p:blipFill rotWithShape="1">
          <a:blip r:embed="rId12">
            <a:alphaModFix/>
          </a:blip>
          <a:srcRect b="0" l="0" r="0" t="0"/>
          <a:stretch/>
        </p:blipFill>
        <p:spPr>
          <a:xfrm>
            <a:off x="4558590" y="4650379"/>
            <a:ext cx="1140748" cy="1070877"/>
          </a:xfrm>
          <a:prstGeom prst="rect">
            <a:avLst/>
          </a:prstGeom>
          <a:noFill/>
          <a:ln>
            <a:noFill/>
          </a:ln>
        </p:spPr>
      </p:pic>
      <p:pic>
        <p:nvPicPr>
          <p:cNvPr id="391" name="Google Shape;391;p39"/>
          <p:cNvPicPr preferRelativeResize="0"/>
          <p:nvPr/>
        </p:nvPicPr>
        <p:blipFill rotWithShape="1">
          <a:blip r:embed="rId13">
            <a:alphaModFix/>
          </a:blip>
          <a:srcRect b="0" l="0" r="0" t="0"/>
          <a:stretch/>
        </p:blipFill>
        <p:spPr>
          <a:xfrm rot="2261998">
            <a:off x="6318948" y="-478543"/>
            <a:ext cx="834152" cy="889762"/>
          </a:xfrm>
          <a:prstGeom prst="rect">
            <a:avLst/>
          </a:prstGeom>
          <a:noFill/>
          <a:ln>
            <a:noFill/>
          </a:ln>
        </p:spPr>
      </p:pic>
      <p:pic>
        <p:nvPicPr>
          <p:cNvPr id="392" name="Google Shape;392;p39"/>
          <p:cNvPicPr preferRelativeResize="0"/>
          <p:nvPr/>
        </p:nvPicPr>
        <p:blipFill rotWithShape="1">
          <a:blip r:embed="rId14">
            <a:alphaModFix/>
          </a:blip>
          <a:srcRect b="0" l="0" r="0" t="0"/>
          <a:stretch/>
        </p:blipFill>
        <p:spPr>
          <a:xfrm rot="-1107680">
            <a:off x="7627291" y="4846564"/>
            <a:ext cx="834152" cy="889762"/>
          </a:xfrm>
          <a:prstGeom prst="rect">
            <a:avLst/>
          </a:prstGeom>
          <a:noFill/>
          <a:ln>
            <a:noFill/>
          </a:ln>
        </p:spPr>
      </p:pic>
      <p:pic>
        <p:nvPicPr>
          <p:cNvPr id="393" name="Google Shape;393;p39"/>
          <p:cNvPicPr preferRelativeResize="0"/>
          <p:nvPr/>
        </p:nvPicPr>
        <p:blipFill rotWithShape="1">
          <a:blip r:embed="rId15">
            <a:alphaModFix/>
          </a:blip>
          <a:srcRect b="0" l="0" r="0" t="0"/>
          <a:stretch/>
        </p:blipFill>
        <p:spPr>
          <a:xfrm>
            <a:off x="4417155" y="-33662"/>
            <a:ext cx="438495" cy="453810"/>
          </a:xfrm>
          <a:prstGeom prst="rect">
            <a:avLst/>
          </a:prstGeom>
          <a:noFill/>
          <a:ln>
            <a:noFill/>
          </a:ln>
        </p:spPr>
      </p:pic>
      <p:pic>
        <p:nvPicPr>
          <p:cNvPr id="394" name="Google Shape;394;p39"/>
          <p:cNvPicPr preferRelativeResize="0"/>
          <p:nvPr/>
        </p:nvPicPr>
        <p:blipFill rotWithShape="1">
          <a:blip r:embed="rId16">
            <a:alphaModFix/>
          </a:blip>
          <a:srcRect b="0" l="0" r="0" t="0"/>
          <a:stretch/>
        </p:blipFill>
        <p:spPr>
          <a:xfrm rot="-4375003">
            <a:off x="6402220" y="4510480"/>
            <a:ext cx="438496" cy="453811"/>
          </a:xfrm>
          <a:prstGeom prst="rect">
            <a:avLst/>
          </a:prstGeom>
          <a:noFill/>
          <a:ln>
            <a:noFill/>
          </a:ln>
        </p:spPr>
      </p:pic>
      <p:pic>
        <p:nvPicPr>
          <p:cNvPr id="395" name="Google Shape;395;p39"/>
          <p:cNvPicPr preferRelativeResize="0"/>
          <p:nvPr/>
        </p:nvPicPr>
        <p:blipFill rotWithShape="1">
          <a:blip r:embed="rId17">
            <a:alphaModFix/>
          </a:blip>
          <a:srcRect b="0" l="0" r="0" t="0"/>
          <a:stretch/>
        </p:blipFill>
        <p:spPr>
          <a:xfrm>
            <a:off x="2989628" y="-239379"/>
            <a:ext cx="693756" cy="916995"/>
          </a:xfrm>
          <a:prstGeom prst="rect">
            <a:avLst/>
          </a:prstGeom>
          <a:noFill/>
          <a:ln>
            <a:noFill/>
          </a:ln>
        </p:spPr>
      </p:pic>
      <p:pic>
        <p:nvPicPr>
          <p:cNvPr id="396" name="Google Shape;396;p39"/>
          <p:cNvPicPr preferRelativeResize="0"/>
          <p:nvPr/>
        </p:nvPicPr>
        <p:blipFill rotWithShape="1">
          <a:blip r:embed="rId18">
            <a:alphaModFix/>
          </a:blip>
          <a:srcRect b="0" l="0" r="0" t="0"/>
          <a:stretch/>
        </p:blipFill>
        <p:spPr>
          <a:xfrm>
            <a:off x="5358168" y="366299"/>
            <a:ext cx="682339" cy="622634"/>
          </a:xfrm>
          <a:prstGeom prst="rect">
            <a:avLst/>
          </a:prstGeom>
          <a:noFill/>
          <a:ln>
            <a:noFill/>
          </a:ln>
        </p:spPr>
      </p:pic>
      <p:pic>
        <p:nvPicPr>
          <p:cNvPr id="397" name="Google Shape;397;p39"/>
          <p:cNvPicPr preferRelativeResize="0"/>
          <p:nvPr/>
        </p:nvPicPr>
        <p:blipFill rotWithShape="1">
          <a:blip r:embed="rId19">
            <a:alphaModFix/>
          </a:blip>
          <a:srcRect b="0" l="0" r="0" t="0"/>
          <a:stretch/>
        </p:blipFill>
        <p:spPr>
          <a:xfrm>
            <a:off x="3336505" y="4737386"/>
            <a:ext cx="491431" cy="448432"/>
          </a:xfrm>
          <a:prstGeom prst="rect">
            <a:avLst/>
          </a:prstGeom>
          <a:noFill/>
          <a:ln>
            <a:noFill/>
          </a:ln>
        </p:spPr>
      </p:pic>
      <p:sp>
        <p:nvSpPr>
          <p:cNvPr id="398" name="Google Shape;398;p39"/>
          <p:cNvSpPr txBox="1"/>
          <p:nvPr/>
        </p:nvSpPr>
        <p:spPr>
          <a:xfrm>
            <a:off x="467975" y="976238"/>
            <a:ext cx="7189500" cy="31863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lang="vi" sz="6900">
                <a:solidFill>
                  <a:srgbClr val="001A47"/>
                </a:solidFill>
                <a:latin typeface="Roboto Black"/>
                <a:ea typeface="Roboto Black"/>
                <a:cs typeface="Roboto Black"/>
                <a:sym typeface="Roboto Black"/>
              </a:rPr>
              <a:t>Chương 3</a:t>
            </a:r>
            <a:endParaRPr sz="6900">
              <a:solidFill>
                <a:srgbClr val="001A47"/>
              </a:solidFill>
              <a:latin typeface="Roboto Black"/>
              <a:ea typeface="Roboto Black"/>
              <a:cs typeface="Roboto Black"/>
              <a:sym typeface="Roboto Black"/>
            </a:endParaRPr>
          </a:p>
          <a:p>
            <a:pPr indent="0" lvl="0" marL="0" marR="0" rtl="0" algn="l">
              <a:lnSpc>
                <a:spcPct val="100000"/>
              </a:lnSpc>
              <a:spcBef>
                <a:spcPts val="0"/>
              </a:spcBef>
              <a:spcAft>
                <a:spcPts val="0"/>
              </a:spcAft>
              <a:buNone/>
            </a:pPr>
            <a:r>
              <a:rPr lang="vi" sz="6900">
                <a:solidFill>
                  <a:srgbClr val="001A47"/>
                </a:solidFill>
                <a:latin typeface="Roboto Black"/>
                <a:ea typeface="Roboto Black"/>
                <a:cs typeface="Roboto Black"/>
                <a:sym typeface="Roboto Black"/>
              </a:rPr>
              <a:t>Các bảng thiết kế phần mềm</a:t>
            </a:r>
            <a:endParaRPr sz="6900">
              <a:solidFill>
                <a:srgbClr val="001A47"/>
              </a:solidFill>
              <a:latin typeface="Roboto Black"/>
              <a:ea typeface="Roboto Black"/>
              <a:cs typeface="Roboto Black"/>
              <a:sym typeface="Roboto Black"/>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F5FB"/>
        </a:solidFill>
      </p:bgPr>
    </p:bg>
    <p:spTree>
      <p:nvGrpSpPr>
        <p:cNvPr id="402" name="Shape 402"/>
        <p:cNvGrpSpPr/>
        <p:nvPr/>
      </p:nvGrpSpPr>
      <p:grpSpPr>
        <a:xfrm>
          <a:off x="0" y="0"/>
          <a:ext cx="0" cy="0"/>
          <a:chOff x="0" y="0"/>
          <a:chExt cx="0" cy="0"/>
        </a:xfrm>
      </p:grpSpPr>
      <p:pic>
        <p:nvPicPr>
          <p:cNvPr id="403" name="Google Shape;403;p40"/>
          <p:cNvPicPr preferRelativeResize="0"/>
          <p:nvPr/>
        </p:nvPicPr>
        <p:blipFill rotWithShape="1">
          <a:blip r:embed="rId3">
            <a:alphaModFix/>
          </a:blip>
          <a:srcRect b="0" l="0" r="0" t="0"/>
          <a:stretch/>
        </p:blipFill>
        <p:spPr>
          <a:xfrm rot="-2548585">
            <a:off x="8062490" y="-36835"/>
            <a:ext cx="923530" cy="1220706"/>
          </a:xfrm>
          <a:prstGeom prst="rect">
            <a:avLst/>
          </a:prstGeom>
          <a:noFill/>
          <a:ln>
            <a:noFill/>
          </a:ln>
        </p:spPr>
      </p:pic>
      <p:pic>
        <p:nvPicPr>
          <p:cNvPr id="404" name="Google Shape;404;p40"/>
          <p:cNvPicPr preferRelativeResize="0"/>
          <p:nvPr/>
        </p:nvPicPr>
        <p:blipFill rotWithShape="1">
          <a:blip r:embed="rId4">
            <a:alphaModFix/>
          </a:blip>
          <a:srcRect b="0" l="0" r="0" t="0"/>
          <a:stretch/>
        </p:blipFill>
        <p:spPr>
          <a:xfrm>
            <a:off x="193613" y="40804"/>
            <a:ext cx="492484" cy="430308"/>
          </a:xfrm>
          <a:prstGeom prst="rect">
            <a:avLst/>
          </a:prstGeom>
          <a:noFill/>
          <a:ln>
            <a:noFill/>
          </a:ln>
        </p:spPr>
      </p:pic>
      <p:pic>
        <p:nvPicPr>
          <p:cNvPr id="405" name="Google Shape;405;p40"/>
          <p:cNvPicPr preferRelativeResize="0"/>
          <p:nvPr/>
        </p:nvPicPr>
        <p:blipFill rotWithShape="1">
          <a:blip r:embed="rId5">
            <a:alphaModFix/>
          </a:blip>
          <a:srcRect b="0" l="0" r="0" t="0"/>
          <a:stretch/>
        </p:blipFill>
        <p:spPr>
          <a:xfrm>
            <a:off x="8851302" y="3904194"/>
            <a:ext cx="425691" cy="425159"/>
          </a:xfrm>
          <a:prstGeom prst="rect">
            <a:avLst/>
          </a:prstGeom>
          <a:noFill/>
          <a:ln>
            <a:noFill/>
          </a:ln>
        </p:spPr>
      </p:pic>
      <p:pic>
        <p:nvPicPr>
          <p:cNvPr id="406" name="Google Shape;406;p40"/>
          <p:cNvPicPr preferRelativeResize="0"/>
          <p:nvPr/>
        </p:nvPicPr>
        <p:blipFill rotWithShape="1">
          <a:blip r:embed="rId6">
            <a:alphaModFix/>
          </a:blip>
          <a:srcRect b="0" l="0" r="0" t="0"/>
          <a:stretch/>
        </p:blipFill>
        <p:spPr>
          <a:xfrm rot="-671307">
            <a:off x="7899259" y="4617705"/>
            <a:ext cx="942395" cy="653787"/>
          </a:xfrm>
          <a:prstGeom prst="rect">
            <a:avLst/>
          </a:prstGeom>
          <a:noFill/>
          <a:ln>
            <a:noFill/>
          </a:ln>
        </p:spPr>
      </p:pic>
      <p:sp>
        <p:nvSpPr>
          <p:cNvPr id="407" name="Google Shape;407;p40"/>
          <p:cNvSpPr txBox="1"/>
          <p:nvPr/>
        </p:nvSpPr>
        <p:spPr>
          <a:xfrm>
            <a:off x="1480025" y="1041400"/>
            <a:ext cx="6060000" cy="34911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vi" sz="2100">
                <a:solidFill>
                  <a:srgbClr val="001A47"/>
                </a:solidFill>
                <a:latin typeface="Roboto Medium"/>
                <a:ea typeface="Roboto Medium"/>
                <a:cs typeface="Roboto Medium"/>
                <a:sym typeface="Roboto Medium"/>
              </a:rPr>
              <a:t>Chương này sẽ trình bày toàn bộ các bảng thiết kế có trong đề tài. Bao gồm: Bảng thiết kế giao diện (các hình ảnh về giao diện đã thiết kế, giao diện mockup, các bản biến cố và mô tả đi kèm), bảng thiết kế xử lý (các bảng mô tả về xử lý, gồm: danh sách các kiểu dữ liệu, các thuộc tính, biến, hằng, hàm) bảng thiết kế dữ liệu(các bảng mô tả về dữ liệu)</a:t>
            </a:r>
            <a:endParaRPr sz="2100">
              <a:solidFill>
                <a:srgbClr val="001A47"/>
              </a:solidFill>
              <a:latin typeface="Roboto Medium"/>
              <a:ea typeface="Roboto Medium"/>
              <a:cs typeface="Roboto Medium"/>
              <a:sym typeface="Roboto Medium"/>
            </a:endParaRPr>
          </a:p>
        </p:txBody>
      </p:sp>
      <p:sp>
        <p:nvSpPr>
          <p:cNvPr id="408" name="Google Shape;408;p40"/>
          <p:cNvSpPr/>
          <p:nvPr/>
        </p:nvSpPr>
        <p:spPr>
          <a:xfrm>
            <a:off x="-915533" y="-213189"/>
            <a:ext cx="6177405" cy="1023931"/>
          </a:xfrm>
          <a:custGeom>
            <a:rect b="b" l="l" r="r" t="t"/>
            <a:pathLst>
              <a:path extrusionOk="0" h="1913890" w="11546552">
                <a:moveTo>
                  <a:pt x="11546552" y="956945"/>
                </a:moveTo>
                <a:lnTo>
                  <a:pt x="11546552" y="956945"/>
                </a:lnTo>
                <a:cubicBezTo>
                  <a:pt x="11546552" y="1485392"/>
                  <a:pt x="11118181" y="1913890"/>
                  <a:pt x="10589607" y="1913890"/>
                </a:cubicBezTo>
                <a:lnTo>
                  <a:pt x="956945" y="1913890"/>
                </a:lnTo>
                <a:cubicBezTo>
                  <a:pt x="428371" y="1913890"/>
                  <a:pt x="0" y="1485392"/>
                  <a:pt x="0" y="956945"/>
                </a:cubicBezTo>
                <a:lnTo>
                  <a:pt x="0" y="956945"/>
                </a:lnTo>
                <a:cubicBezTo>
                  <a:pt x="0" y="428371"/>
                  <a:pt x="428371" y="0"/>
                  <a:pt x="956945" y="0"/>
                </a:cubicBezTo>
                <a:lnTo>
                  <a:pt x="10589607" y="0"/>
                </a:lnTo>
                <a:cubicBezTo>
                  <a:pt x="11118054" y="0"/>
                  <a:pt x="11546552" y="428371"/>
                  <a:pt x="11546552" y="956945"/>
                </a:cubicBezTo>
                <a:close/>
              </a:path>
            </a:pathLst>
          </a:custGeom>
          <a:solidFill>
            <a:srgbClr val="75C4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409" name="Google Shape;409;p40"/>
          <p:cNvSpPr txBox="1"/>
          <p:nvPr/>
        </p:nvSpPr>
        <p:spPr>
          <a:xfrm>
            <a:off x="615250" y="29363"/>
            <a:ext cx="4109700" cy="5388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lang="vi" sz="3500">
                <a:solidFill>
                  <a:srgbClr val="001A47"/>
                </a:solidFill>
                <a:latin typeface="Roboto"/>
                <a:ea typeface="Roboto"/>
                <a:cs typeface="Roboto"/>
                <a:sym typeface="Roboto"/>
              </a:rPr>
              <a:t>Giới thiệu chương 3</a:t>
            </a:r>
            <a:endParaRPr b="1" sz="700">
              <a:latin typeface="Roboto"/>
              <a:ea typeface="Roboto"/>
              <a:cs typeface="Roboto"/>
              <a:sym typeface="Roboto"/>
            </a:endParaRPr>
          </a:p>
        </p:txBody>
      </p:sp>
      <p:sp>
        <p:nvSpPr>
          <p:cNvPr id="410" name="Google Shape;410;p40"/>
          <p:cNvSpPr txBox="1"/>
          <p:nvPr/>
        </p:nvSpPr>
        <p:spPr>
          <a:xfrm>
            <a:off x="1480025" y="1043225"/>
            <a:ext cx="6060000" cy="7758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vi" sz="2100">
                <a:solidFill>
                  <a:srgbClr val="001A47"/>
                </a:solidFill>
                <a:latin typeface="Roboto Medium"/>
                <a:ea typeface="Roboto Medium"/>
                <a:cs typeface="Roboto Medium"/>
                <a:sym typeface="Roboto Medium"/>
              </a:rPr>
              <a:t>Ở chương này nhóm có sử dụng công cụ figma để thiết kế giao diện cho trang web</a:t>
            </a:r>
            <a:endParaRPr sz="2100">
              <a:solidFill>
                <a:srgbClr val="001A47"/>
              </a:solidFill>
              <a:latin typeface="Roboto Medium"/>
              <a:ea typeface="Roboto Medium"/>
              <a:cs typeface="Roboto Medium"/>
              <a:sym typeface="Roboto Medium"/>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7"/>
                                        </p:tgtEl>
                                        <p:attrNameLst>
                                          <p:attrName>style.visibility</p:attrName>
                                        </p:attrNameLst>
                                      </p:cBhvr>
                                      <p:to>
                                        <p:strVal val="visible"/>
                                      </p:to>
                                    </p:set>
                                    <p:animEffect filter="fade" transition="in">
                                      <p:cBhvr>
                                        <p:cTn dur="1000"/>
                                        <p:tgtEl>
                                          <p:spTgt spid="40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407"/>
                                        </p:tgtEl>
                                      </p:cBhvr>
                                    </p:animEffect>
                                    <p:set>
                                      <p:cBhvr>
                                        <p:cTn dur="1" fill="hold">
                                          <p:stCondLst>
                                            <p:cond delay="1000"/>
                                          </p:stCondLst>
                                        </p:cTn>
                                        <p:tgtEl>
                                          <p:spTgt spid="407"/>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0"/>
                                        </p:tgtEl>
                                        <p:attrNameLst>
                                          <p:attrName>style.visibility</p:attrName>
                                        </p:attrNameLst>
                                      </p:cBhvr>
                                      <p:to>
                                        <p:strVal val="visible"/>
                                      </p:to>
                                    </p:set>
                                    <p:animEffect filter="fade" transition="in">
                                      <p:cBhvr>
                                        <p:cTn dur="1000"/>
                                        <p:tgtEl>
                                          <p:spTgt spid="41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F5FB"/>
        </a:solidFill>
      </p:bgPr>
    </p:bg>
    <p:spTree>
      <p:nvGrpSpPr>
        <p:cNvPr id="414" name="Shape 414"/>
        <p:cNvGrpSpPr/>
        <p:nvPr/>
      </p:nvGrpSpPr>
      <p:grpSpPr>
        <a:xfrm>
          <a:off x="0" y="0"/>
          <a:ext cx="0" cy="0"/>
          <a:chOff x="0" y="0"/>
          <a:chExt cx="0" cy="0"/>
        </a:xfrm>
      </p:grpSpPr>
      <p:sp>
        <p:nvSpPr>
          <p:cNvPr id="415" name="Google Shape;415;p41"/>
          <p:cNvSpPr/>
          <p:nvPr/>
        </p:nvSpPr>
        <p:spPr>
          <a:xfrm>
            <a:off x="-952733" y="-166339"/>
            <a:ext cx="6177405" cy="1023931"/>
          </a:xfrm>
          <a:custGeom>
            <a:rect b="b" l="l" r="r" t="t"/>
            <a:pathLst>
              <a:path extrusionOk="0" h="1913890" w="11546552">
                <a:moveTo>
                  <a:pt x="11546552" y="956945"/>
                </a:moveTo>
                <a:lnTo>
                  <a:pt x="11546552" y="956945"/>
                </a:lnTo>
                <a:cubicBezTo>
                  <a:pt x="11546552" y="1485392"/>
                  <a:pt x="11118181" y="1913890"/>
                  <a:pt x="10589607" y="1913890"/>
                </a:cubicBezTo>
                <a:lnTo>
                  <a:pt x="956945" y="1913890"/>
                </a:lnTo>
                <a:cubicBezTo>
                  <a:pt x="428371" y="1913890"/>
                  <a:pt x="0" y="1485392"/>
                  <a:pt x="0" y="956945"/>
                </a:cubicBezTo>
                <a:lnTo>
                  <a:pt x="0" y="956945"/>
                </a:lnTo>
                <a:cubicBezTo>
                  <a:pt x="0" y="428371"/>
                  <a:pt x="428371" y="0"/>
                  <a:pt x="956945" y="0"/>
                </a:cubicBezTo>
                <a:lnTo>
                  <a:pt x="10589607" y="0"/>
                </a:lnTo>
                <a:cubicBezTo>
                  <a:pt x="11118054" y="0"/>
                  <a:pt x="11546552" y="428371"/>
                  <a:pt x="11546552" y="956945"/>
                </a:cubicBezTo>
                <a:close/>
              </a:path>
            </a:pathLst>
          </a:custGeom>
          <a:solidFill>
            <a:srgbClr val="75C4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pic>
        <p:nvPicPr>
          <p:cNvPr id="416" name="Google Shape;416;p41"/>
          <p:cNvPicPr preferRelativeResize="0"/>
          <p:nvPr/>
        </p:nvPicPr>
        <p:blipFill rotWithShape="1">
          <a:blip r:embed="rId3">
            <a:alphaModFix/>
          </a:blip>
          <a:srcRect b="0" l="0" r="0" t="0"/>
          <a:stretch/>
        </p:blipFill>
        <p:spPr>
          <a:xfrm rot="-464221">
            <a:off x="8173409" y="1858558"/>
            <a:ext cx="2507609" cy="2517048"/>
          </a:xfrm>
          <a:prstGeom prst="rect">
            <a:avLst/>
          </a:prstGeom>
          <a:noFill/>
          <a:ln>
            <a:noFill/>
          </a:ln>
        </p:spPr>
      </p:pic>
      <p:pic>
        <p:nvPicPr>
          <p:cNvPr id="417" name="Google Shape;417;p41"/>
          <p:cNvPicPr preferRelativeResize="0"/>
          <p:nvPr/>
        </p:nvPicPr>
        <p:blipFill rotWithShape="1">
          <a:blip r:embed="rId4">
            <a:alphaModFix/>
          </a:blip>
          <a:srcRect b="10146" l="38938" r="39327" t="67479"/>
          <a:stretch/>
        </p:blipFill>
        <p:spPr>
          <a:xfrm rot="1092064">
            <a:off x="7951494" y="826267"/>
            <a:ext cx="867160" cy="940882"/>
          </a:xfrm>
          <a:prstGeom prst="rect">
            <a:avLst/>
          </a:prstGeom>
          <a:noFill/>
          <a:ln>
            <a:noFill/>
          </a:ln>
        </p:spPr>
      </p:pic>
      <p:pic>
        <p:nvPicPr>
          <p:cNvPr id="418" name="Google Shape;418;p41"/>
          <p:cNvPicPr preferRelativeResize="0"/>
          <p:nvPr/>
        </p:nvPicPr>
        <p:blipFill rotWithShape="1">
          <a:blip r:embed="rId4">
            <a:alphaModFix/>
          </a:blip>
          <a:srcRect b="14153" l="61266" r="15377" t="63472"/>
          <a:stretch/>
        </p:blipFill>
        <p:spPr>
          <a:xfrm rot="1092067">
            <a:off x="6368349" y="4840867"/>
            <a:ext cx="931867" cy="940882"/>
          </a:xfrm>
          <a:prstGeom prst="rect">
            <a:avLst/>
          </a:prstGeom>
          <a:noFill/>
          <a:ln>
            <a:noFill/>
          </a:ln>
        </p:spPr>
      </p:pic>
      <p:pic>
        <p:nvPicPr>
          <p:cNvPr id="419" name="Google Shape;419;p41"/>
          <p:cNvPicPr preferRelativeResize="0"/>
          <p:nvPr/>
        </p:nvPicPr>
        <p:blipFill rotWithShape="1">
          <a:blip r:embed="rId4">
            <a:alphaModFix/>
          </a:blip>
          <a:srcRect b="0" l="82857" r="0" t="80101"/>
          <a:stretch/>
        </p:blipFill>
        <p:spPr>
          <a:xfrm rot="-498379">
            <a:off x="7456238" y="25638"/>
            <a:ext cx="389528" cy="476566"/>
          </a:xfrm>
          <a:prstGeom prst="rect">
            <a:avLst/>
          </a:prstGeom>
          <a:noFill/>
          <a:ln>
            <a:noFill/>
          </a:ln>
        </p:spPr>
      </p:pic>
      <p:pic>
        <p:nvPicPr>
          <p:cNvPr id="420" name="Google Shape;420;p41"/>
          <p:cNvPicPr preferRelativeResize="0"/>
          <p:nvPr/>
        </p:nvPicPr>
        <p:blipFill rotWithShape="1">
          <a:blip r:embed="rId5">
            <a:alphaModFix/>
          </a:blip>
          <a:srcRect b="0" l="0" r="0" t="0"/>
          <a:stretch/>
        </p:blipFill>
        <p:spPr>
          <a:xfrm>
            <a:off x="7211372" y="857609"/>
            <a:ext cx="373705" cy="326525"/>
          </a:xfrm>
          <a:prstGeom prst="rect">
            <a:avLst/>
          </a:prstGeom>
          <a:noFill/>
          <a:ln>
            <a:noFill/>
          </a:ln>
        </p:spPr>
      </p:pic>
      <p:pic>
        <p:nvPicPr>
          <p:cNvPr id="421" name="Google Shape;421;p41"/>
          <p:cNvPicPr preferRelativeResize="0"/>
          <p:nvPr/>
        </p:nvPicPr>
        <p:blipFill rotWithShape="1">
          <a:blip r:embed="rId5">
            <a:alphaModFix/>
          </a:blip>
          <a:srcRect b="0" l="0" r="0" t="0"/>
          <a:stretch/>
        </p:blipFill>
        <p:spPr>
          <a:xfrm rot="-1716018">
            <a:off x="8179388" y="4659822"/>
            <a:ext cx="1107132" cy="967357"/>
          </a:xfrm>
          <a:prstGeom prst="rect">
            <a:avLst/>
          </a:prstGeom>
          <a:noFill/>
          <a:ln>
            <a:noFill/>
          </a:ln>
        </p:spPr>
      </p:pic>
      <p:sp>
        <p:nvSpPr>
          <p:cNvPr id="422" name="Google Shape;422;p41"/>
          <p:cNvSpPr txBox="1"/>
          <p:nvPr/>
        </p:nvSpPr>
        <p:spPr>
          <a:xfrm>
            <a:off x="280600" y="76913"/>
            <a:ext cx="4109700" cy="5388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lang="vi" sz="3500">
                <a:solidFill>
                  <a:srgbClr val="001A47"/>
                </a:solidFill>
                <a:latin typeface="Roboto"/>
                <a:ea typeface="Roboto"/>
                <a:cs typeface="Roboto"/>
                <a:sym typeface="Roboto"/>
              </a:rPr>
              <a:t>Tổng kết chương 3</a:t>
            </a:r>
            <a:endParaRPr b="1" sz="700">
              <a:latin typeface="Roboto"/>
              <a:ea typeface="Roboto"/>
              <a:cs typeface="Roboto"/>
              <a:sym typeface="Roboto"/>
            </a:endParaRPr>
          </a:p>
        </p:txBody>
      </p:sp>
      <p:sp>
        <p:nvSpPr>
          <p:cNvPr id="423" name="Google Shape;423;p41"/>
          <p:cNvSpPr txBox="1"/>
          <p:nvPr/>
        </p:nvSpPr>
        <p:spPr>
          <a:xfrm>
            <a:off x="280600" y="1347325"/>
            <a:ext cx="4520700" cy="17271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vi" sz="1700">
                <a:solidFill>
                  <a:srgbClr val="001A47"/>
                </a:solidFill>
                <a:latin typeface="Roboto Medium"/>
                <a:ea typeface="Roboto Medium"/>
                <a:cs typeface="Roboto Medium"/>
                <a:sym typeface="Roboto Medium"/>
              </a:rPr>
              <a:t>Những nội dung đã hoàn thành</a:t>
            </a:r>
            <a:endParaRPr sz="1700">
              <a:solidFill>
                <a:srgbClr val="001A47"/>
              </a:solidFill>
              <a:latin typeface="Roboto Medium"/>
              <a:ea typeface="Roboto Medium"/>
              <a:cs typeface="Roboto Medium"/>
              <a:sym typeface="Roboto Medium"/>
            </a:endParaRPr>
          </a:p>
          <a:p>
            <a:pPr indent="0" lvl="0" marL="0" marR="0" rtl="0" algn="l">
              <a:lnSpc>
                <a:spcPct val="140000"/>
              </a:lnSpc>
              <a:spcBef>
                <a:spcPts val="0"/>
              </a:spcBef>
              <a:spcAft>
                <a:spcPts val="0"/>
              </a:spcAft>
              <a:buNone/>
            </a:pPr>
            <a:r>
              <a:t/>
            </a:r>
            <a:endParaRPr sz="1700">
              <a:solidFill>
                <a:srgbClr val="001A47"/>
              </a:solidFill>
              <a:latin typeface="Roboto Medium"/>
              <a:ea typeface="Roboto Medium"/>
              <a:cs typeface="Roboto Medium"/>
              <a:sym typeface="Roboto Medium"/>
            </a:endParaRPr>
          </a:p>
          <a:p>
            <a:pPr indent="-336550" lvl="0" marL="457200" marR="0" rtl="0" algn="l">
              <a:lnSpc>
                <a:spcPct val="140000"/>
              </a:lnSpc>
              <a:spcBef>
                <a:spcPts val="0"/>
              </a:spcBef>
              <a:spcAft>
                <a:spcPts val="0"/>
              </a:spcAft>
              <a:buClr>
                <a:srgbClr val="001A47"/>
              </a:buClr>
              <a:buSzPts val="1700"/>
              <a:buFont typeface="Roboto Medium"/>
              <a:buChar char="-"/>
            </a:pPr>
            <a:r>
              <a:rPr lang="vi" sz="1700">
                <a:solidFill>
                  <a:srgbClr val="001A47"/>
                </a:solidFill>
                <a:latin typeface="Roboto Medium"/>
                <a:ea typeface="Roboto Medium"/>
                <a:cs typeface="Roboto Medium"/>
                <a:sym typeface="Roboto Medium"/>
              </a:rPr>
              <a:t>Thiết kế giao diện</a:t>
            </a:r>
            <a:endParaRPr sz="1700">
              <a:solidFill>
                <a:srgbClr val="001A47"/>
              </a:solidFill>
              <a:latin typeface="Roboto Medium"/>
              <a:ea typeface="Roboto Medium"/>
              <a:cs typeface="Roboto Medium"/>
              <a:sym typeface="Roboto Medium"/>
            </a:endParaRPr>
          </a:p>
          <a:p>
            <a:pPr indent="-336550" lvl="0" marL="457200" marR="0" rtl="0" algn="l">
              <a:lnSpc>
                <a:spcPct val="140000"/>
              </a:lnSpc>
              <a:spcBef>
                <a:spcPts val="0"/>
              </a:spcBef>
              <a:spcAft>
                <a:spcPts val="0"/>
              </a:spcAft>
              <a:buClr>
                <a:srgbClr val="001A47"/>
              </a:buClr>
              <a:buSzPts val="1700"/>
              <a:buFont typeface="Roboto Medium"/>
              <a:buChar char="-"/>
            </a:pPr>
            <a:r>
              <a:rPr lang="vi" sz="1700">
                <a:solidFill>
                  <a:srgbClr val="001A47"/>
                </a:solidFill>
                <a:latin typeface="Roboto Medium"/>
                <a:ea typeface="Roboto Medium"/>
                <a:cs typeface="Roboto Medium"/>
                <a:sym typeface="Roboto Medium"/>
              </a:rPr>
              <a:t>Thiết kế xử lý</a:t>
            </a:r>
            <a:endParaRPr sz="1700">
              <a:solidFill>
                <a:srgbClr val="001A47"/>
              </a:solidFill>
              <a:latin typeface="Roboto Medium"/>
              <a:ea typeface="Roboto Medium"/>
              <a:cs typeface="Roboto Medium"/>
              <a:sym typeface="Roboto Medium"/>
            </a:endParaRPr>
          </a:p>
          <a:p>
            <a:pPr indent="-336550" lvl="0" marL="457200" marR="0" rtl="0" algn="l">
              <a:lnSpc>
                <a:spcPct val="140000"/>
              </a:lnSpc>
              <a:spcBef>
                <a:spcPts val="0"/>
              </a:spcBef>
              <a:spcAft>
                <a:spcPts val="0"/>
              </a:spcAft>
              <a:buClr>
                <a:srgbClr val="001A47"/>
              </a:buClr>
              <a:buSzPts val="1700"/>
              <a:buFont typeface="Roboto Medium"/>
              <a:buChar char="-"/>
            </a:pPr>
            <a:r>
              <a:rPr lang="vi" sz="1700">
                <a:solidFill>
                  <a:srgbClr val="001A47"/>
                </a:solidFill>
                <a:latin typeface="Roboto Medium"/>
                <a:ea typeface="Roboto Medium"/>
                <a:cs typeface="Roboto Medium"/>
                <a:sym typeface="Roboto Medium"/>
              </a:rPr>
              <a:t>Thiết kế dữ liệu</a:t>
            </a:r>
            <a:endParaRPr sz="1700">
              <a:solidFill>
                <a:srgbClr val="001A47"/>
              </a:solidFill>
              <a:latin typeface="Roboto Medium"/>
              <a:ea typeface="Roboto Medium"/>
              <a:cs typeface="Roboto Medium"/>
              <a:sym typeface="Roboto Medium"/>
            </a:endParaRPr>
          </a:p>
        </p:txBody>
      </p:sp>
      <p:sp>
        <p:nvSpPr>
          <p:cNvPr id="424" name="Google Shape;424;p41"/>
          <p:cNvSpPr txBox="1"/>
          <p:nvPr/>
        </p:nvSpPr>
        <p:spPr>
          <a:xfrm>
            <a:off x="280600" y="1701225"/>
            <a:ext cx="4520700" cy="2616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t/>
            </a:r>
            <a:endParaRPr sz="1700">
              <a:solidFill>
                <a:srgbClr val="001A47"/>
              </a:solidFill>
              <a:latin typeface="Roboto Medium"/>
              <a:ea typeface="Roboto Medium"/>
              <a:cs typeface="Roboto Medium"/>
              <a:sym typeface="Roboto Medium"/>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3"/>
                                        </p:tgtEl>
                                        <p:attrNameLst>
                                          <p:attrName>style.visibility</p:attrName>
                                        </p:attrNameLst>
                                      </p:cBhvr>
                                      <p:to>
                                        <p:strVal val="visible"/>
                                      </p:to>
                                    </p:set>
                                    <p:animEffect filter="fade" transition="in">
                                      <p:cBhvr>
                                        <p:cTn dur="1000"/>
                                        <p:tgtEl>
                                          <p:spTgt spid="42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9E1FF"/>
        </a:solidFill>
      </p:bgPr>
    </p:bg>
    <p:spTree>
      <p:nvGrpSpPr>
        <p:cNvPr id="428" name="Shape 428"/>
        <p:cNvGrpSpPr/>
        <p:nvPr/>
      </p:nvGrpSpPr>
      <p:grpSpPr>
        <a:xfrm>
          <a:off x="0" y="0"/>
          <a:ext cx="0" cy="0"/>
          <a:chOff x="0" y="0"/>
          <a:chExt cx="0" cy="0"/>
        </a:xfrm>
      </p:grpSpPr>
      <p:sp>
        <p:nvSpPr>
          <p:cNvPr id="429" name="Google Shape;429;p42"/>
          <p:cNvSpPr/>
          <p:nvPr/>
        </p:nvSpPr>
        <p:spPr>
          <a:xfrm>
            <a:off x="451854" y="-1566862"/>
            <a:ext cx="8240290" cy="8277225"/>
          </a:xfrm>
          <a:custGeom>
            <a:rect b="b" l="l" r="r" t="t"/>
            <a:pathLst>
              <a:path extrusionOk="0"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EFF5FB"/>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pic>
        <p:nvPicPr>
          <p:cNvPr id="430" name="Google Shape;430;p42"/>
          <p:cNvPicPr preferRelativeResize="0"/>
          <p:nvPr/>
        </p:nvPicPr>
        <p:blipFill rotWithShape="1">
          <a:blip r:embed="rId3">
            <a:alphaModFix/>
          </a:blip>
          <a:srcRect b="0" l="0" r="0" t="0"/>
          <a:stretch/>
        </p:blipFill>
        <p:spPr>
          <a:xfrm rot="802546">
            <a:off x="212111" y="1427305"/>
            <a:ext cx="604479" cy="644777"/>
          </a:xfrm>
          <a:prstGeom prst="rect">
            <a:avLst/>
          </a:prstGeom>
          <a:noFill/>
          <a:ln>
            <a:noFill/>
          </a:ln>
        </p:spPr>
      </p:pic>
      <p:pic>
        <p:nvPicPr>
          <p:cNvPr id="431" name="Google Shape;431;p42"/>
          <p:cNvPicPr preferRelativeResize="0"/>
          <p:nvPr/>
        </p:nvPicPr>
        <p:blipFill rotWithShape="1">
          <a:blip r:embed="rId4">
            <a:alphaModFix/>
          </a:blip>
          <a:srcRect b="0" l="0" r="0" t="0"/>
          <a:stretch/>
        </p:blipFill>
        <p:spPr>
          <a:xfrm rot="-1445491">
            <a:off x="758254" y="-33822"/>
            <a:ext cx="913420" cy="1786640"/>
          </a:xfrm>
          <a:prstGeom prst="rect">
            <a:avLst/>
          </a:prstGeom>
          <a:noFill/>
          <a:ln>
            <a:noFill/>
          </a:ln>
        </p:spPr>
      </p:pic>
      <p:pic>
        <p:nvPicPr>
          <p:cNvPr id="432" name="Google Shape;432;p42"/>
          <p:cNvPicPr preferRelativeResize="0"/>
          <p:nvPr/>
        </p:nvPicPr>
        <p:blipFill rotWithShape="1">
          <a:blip r:embed="rId5">
            <a:alphaModFix/>
          </a:blip>
          <a:srcRect b="0" l="0" r="0" t="0"/>
          <a:stretch/>
        </p:blipFill>
        <p:spPr>
          <a:xfrm>
            <a:off x="1214965" y="638446"/>
            <a:ext cx="505986" cy="442105"/>
          </a:xfrm>
          <a:prstGeom prst="rect">
            <a:avLst/>
          </a:prstGeom>
          <a:noFill/>
          <a:ln>
            <a:noFill/>
          </a:ln>
        </p:spPr>
      </p:pic>
      <p:pic>
        <p:nvPicPr>
          <p:cNvPr id="433" name="Google Shape;433;p42"/>
          <p:cNvPicPr preferRelativeResize="0"/>
          <p:nvPr/>
        </p:nvPicPr>
        <p:blipFill rotWithShape="1">
          <a:blip r:embed="rId6">
            <a:alphaModFix/>
          </a:blip>
          <a:srcRect b="0" l="0" r="0" t="0"/>
          <a:stretch/>
        </p:blipFill>
        <p:spPr>
          <a:xfrm>
            <a:off x="6827967" y="3544961"/>
            <a:ext cx="3153202" cy="3446122"/>
          </a:xfrm>
          <a:prstGeom prst="rect">
            <a:avLst/>
          </a:prstGeom>
          <a:noFill/>
          <a:ln>
            <a:noFill/>
          </a:ln>
        </p:spPr>
      </p:pic>
      <p:pic>
        <p:nvPicPr>
          <p:cNvPr id="434" name="Google Shape;434;p42"/>
          <p:cNvPicPr preferRelativeResize="0"/>
          <p:nvPr/>
        </p:nvPicPr>
        <p:blipFill rotWithShape="1">
          <a:blip r:embed="rId7">
            <a:alphaModFix/>
          </a:blip>
          <a:srcRect b="0" l="0" r="0" t="0"/>
          <a:stretch/>
        </p:blipFill>
        <p:spPr>
          <a:xfrm>
            <a:off x="8456600" y="2731746"/>
            <a:ext cx="560057" cy="559357"/>
          </a:xfrm>
          <a:prstGeom prst="rect">
            <a:avLst/>
          </a:prstGeom>
          <a:noFill/>
          <a:ln>
            <a:noFill/>
          </a:ln>
        </p:spPr>
      </p:pic>
      <p:sp>
        <p:nvSpPr>
          <p:cNvPr id="435" name="Google Shape;435;p42"/>
          <p:cNvSpPr txBox="1"/>
          <p:nvPr/>
        </p:nvSpPr>
        <p:spPr>
          <a:xfrm>
            <a:off x="1066550" y="978600"/>
            <a:ext cx="6345000" cy="31863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lang="vi" sz="6900">
                <a:solidFill>
                  <a:srgbClr val="001A47"/>
                </a:solidFill>
                <a:latin typeface="Roboto Black"/>
                <a:ea typeface="Roboto Black"/>
                <a:cs typeface="Roboto Black"/>
                <a:sym typeface="Roboto Black"/>
              </a:rPr>
              <a:t>Bài tóm tắt đồ án đến đây là kết thúc !</a:t>
            </a:r>
            <a:endParaRPr sz="6900">
              <a:solidFill>
                <a:srgbClr val="001A47"/>
              </a:solidFill>
              <a:latin typeface="Roboto Black"/>
              <a:ea typeface="Roboto Black"/>
              <a:cs typeface="Roboto Black"/>
              <a:sym typeface="Roboto Black"/>
            </a:endParaRPr>
          </a:p>
        </p:txBody>
      </p:sp>
      <p:sp>
        <p:nvSpPr>
          <p:cNvPr id="436" name="Google Shape;436;p42"/>
          <p:cNvSpPr txBox="1"/>
          <p:nvPr/>
        </p:nvSpPr>
        <p:spPr>
          <a:xfrm>
            <a:off x="1132225" y="978600"/>
            <a:ext cx="6345000" cy="31863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lang="vi" sz="6900">
                <a:solidFill>
                  <a:srgbClr val="001A47"/>
                </a:solidFill>
                <a:latin typeface="Roboto Black"/>
                <a:ea typeface="Roboto Black"/>
                <a:cs typeface="Roboto Black"/>
                <a:sym typeface="Roboto Black"/>
              </a:rPr>
              <a:t>Cảm ơn thầy và các bạn đã chú ý theo dõi !</a:t>
            </a:r>
            <a:endParaRPr sz="6900">
              <a:solidFill>
                <a:srgbClr val="001A47"/>
              </a:solidFill>
              <a:latin typeface="Roboto Black"/>
              <a:ea typeface="Roboto Black"/>
              <a:cs typeface="Roboto Black"/>
              <a:sym typeface="Roboto Black"/>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5"/>
                                        </p:tgtEl>
                                        <p:attrNameLst>
                                          <p:attrName>style.visibility</p:attrName>
                                        </p:attrNameLst>
                                      </p:cBhvr>
                                      <p:to>
                                        <p:strVal val="visible"/>
                                      </p:to>
                                    </p:set>
                                    <p:animEffect filter="fade" transition="in">
                                      <p:cBhvr>
                                        <p:cTn dur="1000"/>
                                        <p:tgtEl>
                                          <p:spTgt spid="43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435"/>
                                        </p:tgtEl>
                                      </p:cBhvr>
                                    </p:animEffect>
                                    <p:set>
                                      <p:cBhvr>
                                        <p:cTn dur="1" fill="hold">
                                          <p:stCondLst>
                                            <p:cond delay="1000"/>
                                          </p:stCondLst>
                                        </p:cTn>
                                        <p:tgtEl>
                                          <p:spTgt spid="435"/>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6"/>
                                        </p:tgtEl>
                                        <p:attrNameLst>
                                          <p:attrName>style.visibility</p:attrName>
                                        </p:attrNameLst>
                                      </p:cBhvr>
                                      <p:to>
                                        <p:strVal val="visible"/>
                                      </p:to>
                                    </p:set>
                                    <p:animEffect filter="fade" transition="in">
                                      <p:cBhvr>
                                        <p:cTn dur="1000"/>
                                        <p:tgtEl>
                                          <p:spTgt spid="43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9E1FF"/>
        </a:solidFill>
      </p:bgPr>
    </p:bg>
    <p:spTree>
      <p:nvGrpSpPr>
        <p:cNvPr id="152" name="Shape 152"/>
        <p:cNvGrpSpPr/>
        <p:nvPr/>
      </p:nvGrpSpPr>
      <p:grpSpPr>
        <a:xfrm>
          <a:off x="0" y="0"/>
          <a:ext cx="0" cy="0"/>
          <a:chOff x="0" y="0"/>
          <a:chExt cx="0" cy="0"/>
        </a:xfrm>
      </p:grpSpPr>
      <p:sp>
        <p:nvSpPr>
          <p:cNvPr id="153" name="Google Shape;153;p26"/>
          <p:cNvSpPr/>
          <p:nvPr/>
        </p:nvSpPr>
        <p:spPr>
          <a:xfrm>
            <a:off x="-1963699" y="802306"/>
            <a:ext cx="9796318" cy="3540696"/>
          </a:xfrm>
          <a:custGeom>
            <a:rect b="b" l="l" r="r" t="t"/>
            <a:pathLst>
              <a:path extrusionOk="0" h="1913890" w="5295307">
                <a:moveTo>
                  <a:pt x="5295307" y="956945"/>
                </a:moveTo>
                <a:lnTo>
                  <a:pt x="5295307" y="956945"/>
                </a:lnTo>
                <a:cubicBezTo>
                  <a:pt x="5295307" y="1485392"/>
                  <a:pt x="4866936" y="1913890"/>
                  <a:pt x="4338362" y="1913890"/>
                </a:cubicBezTo>
                <a:lnTo>
                  <a:pt x="956945" y="1913890"/>
                </a:lnTo>
                <a:cubicBezTo>
                  <a:pt x="428371" y="1913890"/>
                  <a:pt x="0" y="1485392"/>
                  <a:pt x="0" y="956945"/>
                </a:cubicBezTo>
                <a:lnTo>
                  <a:pt x="0" y="956945"/>
                </a:lnTo>
                <a:cubicBezTo>
                  <a:pt x="0" y="428371"/>
                  <a:pt x="428371" y="0"/>
                  <a:pt x="956945" y="0"/>
                </a:cubicBezTo>
                <a:lnTo>
                  <a:pt x="4338362" y="0"/>
                </a:lnTo>
                <a:cubicBezTo>
                  <a:pt x="4866809" y="0"/>
                  <a:pt x="5295307" y="428371"/>
                  <a:pt x="5295307" y="956945"/>
                </a:cubicBezTo>
                <a:close/>
              </a:path>
            </a:pathLst>
          </a:custGeom>
          <a:solidFill>
            <a:srgbClr val="EFF5FB"/>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pic>
        <p:nvPicPr>
          <p:cNvPr id="154" name="Google Shape;154;p26"/>
          <p:cNvPicPr preferRelativeResize="0"/>
          <p:nvPr/>
        </p:nvPicPr>
        <p:blipFill rotWithShape="1">
          <a:blip r:embed="rId3">
            <a:alphaModFix/>
          </a:blip>
          <a:srcRect b="0" l="0" r="0" t="0"/>
          <a:stretch/>
        </p:blipFill>
        <p:spPr>
          <a:xfrm rot="1315085">
            <a:off x="1688684" y="4693803"/>
            <a:ext cx="761025" cy="984011"/>
          </a:xfrm>
          <a:prstGeom prst="rect">
            <a:avLst/>
          </a:prstGeom>
          <a:noFill/>
          <a:ln>
            <a:noFill/>
          </a:ln>
        </p:spPr>
      </p:pic>
      <p:pic>
        <p:nvPicPr>
          <p:cNvPr id="155" name="Google Shape;155;p26"/>
          <p:cNvPicPr preferRelativeResize="0"/>
          <p:nvPr/>
        </p:nvPicPr>
        <p:blipFill rotWithShape="1">
          <a:blip r:embed="rId4">
            <a:alphaModFix/>
          </a:blip>
          <a:srcRect b="0" l="39113" r="0" t="28916"/>
          <a:stretch/>
        </p:blipFill>
        <p:spPr>
          <a:xfrm rot="661840">
            <a:off x="-1011790" y="2036973"/>
            <a:ext cx="2023582" cy="2490085"/>
          </a:xfrm>
          <a:prstGeom prst="rect">
            <a:avLst/>
          </a:prstGeom>
          <a:noFill/>
          <a:ln>
            <a:noFill/>
          </a:ln>
        </p:spPr>
      </p:pic>
      <p:pic>
        <p:nvPicPr>
          <p:cNvPr id="156" name="Google Shape;156;p26"/>
          <p:cNvPicPr preferRelativeResize="0"/>
          <p:nvPr/>
        </p:nvPicPr>
        <p:blipFill rotWithShape="1">
          <a:blip r:embed="rId5">
            <a:alphaModFix/>
          </a:blip>
          <a:srcRect b="0" l="0" r="39113" t="28916"/>
          <a:stretch/>
        </p:blipFill>
        <p:spPr>
          <a:xfrm>
            <a:off x="108240" y="-1189064"/>
            <a:ext cx="1384289" cy="1703415"/>
          </a:xfrm>
          <a:prstGeom prst="rect">
            <a:avLst/>
          </a:prstGeom>
          <a:noFill/>
          <a:ln>
            <a:noFill/>
          </a:ln>
        </p:spPr>
      </p:pic>
      <p:pic>
        <p:nvPicPr>
          <p:cNvPr id="157" name="Google Shape;157;p26"/>
          <p:cNvPicPr preferRelativeResize="0"/>
          <p:nvPr/>
        </p:nvPicPr>
        <p:blipFill rotWithShape="1">
          <a:blip r:embed="rId6">
            <a:alphaModFix/>
          </a:blip>
          <a:srcRect b="0" l="0" r="0" t="0"/>
          <a:stretch/>
        </p:blipFill>
        <p:spPr>
          <a:xfrm rot="-1130429">
            <a:off x="8201686" y="278481"/>
            <a:ext cx="544283" cy="1064613"/>
          </a:xfrm>
          <a:prstGeom prst="rect">
            <a:avLst/>
          </a:prstGeom>
          <a:noFill/>
          <a:ln>
            <a:noFill/>
          </a:ln>
        </p:spPr>
      </p:pic>
      <p:pic>
        <p:nvPicPr>
          <p:cNvPr id="158" name="Google Shape;158;p26"/>
          <p:cNvPicPr preferRelativeResize="0"/>
          <p:nvPr/>
        </p:nvPicPr>
        <p:blipFill rotWithShape="1">
          <a:blip r:embed="rId7">
            <a:alphaModFix/>
          </a:blip>
          <a:srcRect b="0" l="0" r="0" t="0"/>
          <a:stretch/>
        </p:blipFill>
        <p:spPr>
          <a:xfrm rot="587051">
            <a:off x="8535565" y="1983087"/>
            <a:ext cx="921873" cy="805487"/>
          </a:xfrm>
          <a:prstGeom prst="rect">
            <a:avLst/>
          </a:prstGeom>
          <a:noFill/>
          <a:ln>
            <a:noFill/>
          </a:ln>
        </p:spPr>
      </p:pic>
      <p:pic>
        <p:nvPicPr>
          <p:cNvPr id="159" name="Google Shape;159;p26"/>
          <p:cNvPicPr preferRelativeResize="0"/>
          <p:nvPr/>
        </p:nvPicPr>
        <p:blipFill rotWithShape="1">
          <a:blip r:embed="rId8">
            <a:alphaModFix/>
          </a:blip>
          <a:srcRect b="0" l="0" r="0" t="0"/>
          <a:stretch/>
        </p:blipFill>
        <p:spPr>
          <a:xfrm>
            <a:off x="2084672" y="218247"/>
            <a:ext cx="296474" cy="296103"/>
          </a:xfrm>
          <a:prstGeom prst="rect">
            <a:avLst/>
          </a:prstGeom>
          <a:noFill/>
          <a:ln>
            <a:noFill/>
          </a:ln>
        </p:spPr>
      </p:pic>
      <p:pic>
        <p:nvPicPr>
          <p:cNvPr id="160" name="Google Shape;160;p26"/>
          <p:cNvPicPr preferRelativeResize="0"/>
          <p:nvPr/>
        </p:nvPicPr>
        <p:blipFill rotWithShape="1">
          <a:blip r:embed="rId9">
            <a:alphaModFix/>
          </a:blip>
          <a:srcRect b="0" l="0" r="0" t="0"/>
          <a:stretch/>
        </p:blipFill>
        <p:spPr>
          <a:xfrm>
            <a:off x="8775098" y="3898942"/>
            <a:ext cx="442807" cy="442253"/>
          </a:xfrm>
          <a:prstGeom prst="rect">
            <a:avLst/>
          </a:prstGeom>
          <a:noFill/>
          <a:ln>
            <a:noFill/>
          </a:ln>
        </p:spPr>
      </p:pic>
      <p:pic>
        <p:nvPicPr>
          <p:cNvPr id="161" name="Google Shape;161;p26"/>
          <p:cNvPicPr preferRelativeResize="0"/>
          <p:nvPr/>
        </p:nvPicPr>
        <p:blipFill rotWithShape="1">
          <a:blip r:embed="rId10">
            <a:alphaModFix/>
          </a:blip>
          <a:srcRect b="0" l="0" r="0" t="0"/>
          <a:stretch/>
        </p:blipFill>
        <p:spPr>
          <a:xfrm>
            <a:off x="7384811" y="1319659"/>
            <a:ext cx="442807" cy="442253"/>
          </a:xfrm>
          <a:prstGeom prst="rect">
            <a:avLst/>
          </a:prstGeom>
          <a:noFill/>
          <a:ln>
            <a:noFill/>
          </a:ln>
        </p:spPr>
      </p:pic>
      <p:pic>
        <p:nvPicPr>
          <p:cNvPr id="162" name="Google Shape;162;p26"/>
          <p:cNvPicPr preferRelativeResize="0"/>
          <p:nvPr/>
        </p:nvPicPr>
        <p:blipFill rotWithShape="1">
          <a:blip r:embed="rId11">
            <a:alphaModFix/>
          </a:blip>
          <a:srcRect b="0" l="0" r="0" t="0"/>
          <a:stretch/>
        </p:blipFill>
        <p:spPr>
          <a:xfrm rot="1841092">
            <a:off x="7128490" y="3085284"/>
            <a:ext cx="1212829" cy="1217394"/>
          </a:xfrm>
          <a:prstGeom prst="rect">
            <a:avLst/>
          </a:prstGeom>
          <a:noFill/>
          <a:ln>
            <a:noFill/>
          </a:ln>
        </p:spPr>
      </p:pic>
      <p:pic>
        <p:nvPicPr>
          <p:cNvPr id="163" name="Google Shape;163;p26"/>
          <p:cNvPicPr preferRelativeResize="0"/>
          <p:nvPr/>
        </p:nvPicPr>
        <p:blipFill rotWithShape="1">
          <a:blip r:embed="rId12">
            <a:alphaModFix/>
          </a:blip>
          <a:srcRect b="0" l="0" r="0" t="0"/>
          <a:stretch/>
        </p:blipFill>
        <p:spPr>
          <a:xfrm>
            <a:off x="4558590" y="4650379"/>
            <a:ext cx="1140748" cy="1070877"/>
          </a:xfrm>
          <a:prstGeom prst="rect">
            <a:avLst/>
          </a:prstGeom>
          <a:noFill/>
          <a:ln>
            <a:noFill/>
          </a:ln>
        </p:spPr>
      </p:pic>
      <p:pic>
        <p:nvPicPr>
          <p:cNvPr id="164" name="Google Shape;164;p26"/>
          <p:cNvPicPr preferRelativeResize="0"/>
          <p:nvPr/>
        </p:nvPicPr>
        <p:blipFill rotWithShape="1">
          <a:blip r:embed="rId13">
            <a:alphaModFix/>
          </a:blip>
          <a:srcRect b="0" l="0" r="0" t="0"/>
          <a:stretch/>
        </p:blipFill>
        <p:spPr>
          <a:xfrm rot="2261998">
            <a:off x="6318948" y="-478543"/>
            <a:ext cx="834152" cy="889762"/>
          </a:xfrm>
          <a:prstGeom prst="rect">
            <a:avLst/>
          </a:prstGeom>
          <a:noFill/>
          <a:ln>
            <a:noFill/>
          </a:ln>
        </p:spPr>
      </p:pic>
      <p:pic>
        <p:nvPicPr>
          <p:cNvPr id="165" name="Google Shape;165;p26"/>
          <p:cNvPicPr preferRelativeResize="0"/>
          <p:nvPr/>
        </p:nvPicPr>
        <p:blipFill rotWithShape="1">
          <a:blip r:embed="rId14">
            <a:alphaModFix/>
          </a:blip>
          <a:srcRect b="0" l="0" r="0" t="0"/>
          <a:stretch/>
        </p:blipFill>
        <p:spPr>
          <a:xfrm rot="-1107680">
            <a:off x="7627291" y="4846564"/>
            <a:ext cx="834152" cy="889762"/>
          </a:xfrm>
          <a:prstGeom prst="rect">
            <a:avLst/>
          </a:prstGeom>
          <a:noFill/>
          <a:ln>
            <a:noFill/>
          </a:ln>
        </p:spPr>
      </p:pic>
      <p:pic>
        <p:nvPicPr>
          <p:cNvPr id="166" name="Google Shape;166;p26"/>
          <p:cNvPicPr preferRelativeResize="0"/>
          <p:nvPr/>
        </p:nvPicPr>
        <p:blipFill rotWithShape="1">
          <a:blip r:embed="rId15">
            <a:alphaModFix/>
          </a:blip>
          <a:srcRect b="0" l="0" r="0" t="0"/>
          <a:stretch/>
        </p:blipFill>
        <p:spPr>
          <a:xfrm>
            <a:off x="4417155" y="-33662"/>
            <a:ext cx="438495" cy="453810"/>
          </a:xfrm>
          <a:prstGeom prst="rect">
            <a:avLst/>
          </a:prstGeom>
          <a:noFill/>
          <a:ln>
            <a:noFill/>
          </a:ln>
        </p:spPr>
      </p:pic>
      <p:pic>
        <p:nvPicPr>
          <p:cNvPr id="167" name="Google Shape;167;p26"/>
          <p:cNvPicPr preferRelativeResize="0"/>
          <p:nvPr/>
        </p:nvPicPr>
        <p:blipFill rotWithShape="1">
          <a:blip r:embed="rId16">
            <a:alphaModFix/>
          </a:blip>
          <a:srcRect b="0" l="0" r="0" t="0"/>
          <a:stretch/>
        </p:blipFill>
        <p:spPr>
          <a:xfrm rot="-4375003">
            <a:off x="6402220" y="4510480"/>
            <a:ext cx="438496" cy="453811"/>
          </a:xfrm>
          <a:prstGeom prst="rect">
            <a:avLst/>
          </a:prstGeom>
          <a:noFill/>
          <a:ln>
            <a:noFill/>
          </a:ln>
        </p:spPr>
      </p:pic>
      <p:pic>
        <p:nvPicPr>
          <p:cNvPr id="168" name="Google Shape;168;p26"/>
          <p:cNvPicPr preferRelativeResize="0"/>
          <p:nvPr/>
        </p:nvPicPr>
        <p:blipFill rotWithShape="1">
          <a:blip r:embed="rId17">
            <a:alphaModFix/>
          </a:blip>
          <a:srcRect b="0" l="0" r="0" t="0"/>
          <a:stretch/>
        </p:blipFill>
        <p:spPr>
          <a:xfrm>
            <a:off x="2989628" y="-239379"/>
            <a:ext cx="693756" cy="916995"/>
          </a:xfrm>
          <a:prstGeom prst="rect">
            <a:avLst/>
          </a:prstGeom>
          <a:noFill/>
          <a:ln>
            <a:noFill/>
          </a:ln>
        </p:spPr>
      </p:pic>
      <p:pic>
        <p:nvPicPr>
          <p:cNvPr id="169" name="Google Shape;169;p26"/>
          <p:cNvPicPr preferRelativeResize="0"/>
          <p:nvPr/>
        </p:nvPicPr>
        <p:blipFill rotWithShape="1">
          <a:blip r:embed="rId18">
            <a:alphaModFix/>
          </a:blip>
          <a:srcRect b="0" l="0" r="0" t="0"/>
          <a:stretch/>
        </p:blipFill>
        <p:spPr>
          <a:xfrm>
            <a:off x="5358168" y="366299"/>
            <a:ext cx="682339" cy="622634"/>
          </a:xfrm>
          <a:prstGeom prst="rect">
            <a:avLst/>
          </a:prstGeom>
          <a:noFill/>
          <a:ln>
            <a:noFill/>
          </a:ln>
        </p:spPr>
      </p:pic>
      <p:pic>
        <p:nvPicPr>
          <p:cNvPr id="170" name="Google Shape;170;p26"/>
          <p:cNvPicPr preferRelativeResize="0"/>
          <p:nvPr/>
        </p:nvPicPr>
        <p:blipFill rotWithShape="1">
          <a:blip r:embed="rId19">
            <a:alphaModFix/>
          </a:blip>
          <a:srcRect b="0" l="0" r="0" t="0"/>
          <a:stretch/>
        </p:blipFill>
        <p:spPr>
          <a:xfrm>
            <a:off x="3336505" y="4737386"/>
            <a:ext cx="491431" cy="448432"/>
          </a:xfrm>
          <a:prstGeom prst="rect">
            <a:avLst/>
          </a:prstGeom>
          <a:noFill/>
          <a:ln>
            <a:noFill/>
          </a:ln>
        </p:spPr>
      </p:pic>
      <p:sp>
        <p:nvSpPr>
          <p:cNvPr id="171" name="Google Shape;171;p26"/>
          <p:cNvSpPr txBox="1"/>
          <p:nvPr/>
        </p:nvSpPr>
        <p:spPr>
          <a:xfrm>
            <a:off x="318300" y="1319650"/>
            <a:ext cx="7576800" cy="21243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lang="vi" sz="6900">
                <a:solidFill>
                  <a:srgbClr val="001A47"/>
                </a:solidFill>
                <a:latin typeface="Roboto Black"/>
                <a:ea typeface="Roboto Black"/>
                <a:cs typeface="Roboto Black"/>
                <a:sym typeface="Roboto Black"/>
              </a:rPr>
              <a:t>Xây dựng website bán giày</a:t>
            </a:r>
            <a:endParaRPr sz="1100">
              <a:latin typeface="Roboto Black"/>
              <a:ea typeface="Roboto Black"/>
              <a:cs typeface="Roboto Black"/>
              <a:sym typeface="Roboto Black"/>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9E1FF"/>
        </a:solidFill>
      </p:bgPr>
    </p:bg>
    <p:spTree>
      <p:nvGrpSpPr>
        <p:cNvPr id="175" name="Shape 175"/>
        <p:cNvGrpSpPr/>
        <p:nvPr/>
      </p:nvGrpSpPr>
      <p:grpSpPr>
        <a:xfrm>
          <a:off x="0" y="0"/>
          <a:ext cx="0" cy="0"/>
          <a:chOff x="0" y="0"/>
          <a:chExt cx="0" cy="0"/>
        </a:xfrm>
      </p:grpSpPr>
      <p:sp>
        <p:nvSpPr>
          <p:cNvPr id="176" name="Google Shape;176;p27"/>
          <p:cNvSpPr/>
          <p:nvPr/>
        </p:nvSpPr>
        <p:spPr>
          <a:xfrm>
            <a:off x="-1963699" y="802306"/>
            <a:ext cx="9796318" cy="3540696"/>
          </a:xfrm>
          <a:custGeom>
            <a:rect b="b" l="l" r="r" t="t"/>
            <a:pathLst>
              <a:path extrusionOk="0" h="1913890" w="5295307">
                <a:moveTo>
                  <a:pt x="5295307" y="956945"/>
                </a:moveTo>
                <a:lnTo>
                  <a:pt x="5295307" y="956945"/>
                </a:lnTo>
                <a:cubicBezTo>
                  <a:pt x="5295307" y="1485392"/>
                  <a:pt x="4866936" y="1913890"/>
                  <a:pt x="4338362" y="1913890"/>
                </a:cubicBezTo>
                <a:lnTo>
                  <a:pt x="956945" y="1913890"/>
                </a:lnTo>
                <a:cubicBezTo>
                  <a:pt x="428371" y="1913890"/>
                  <a:pt x="0" y="1485392"/>
                  <a:pt x="0" y="956945"/>
                </a:cubicBezTo>
                <a:lnTo>
                  <a:pt x="0" y="956945"/>
                </a:lnTo>
                <a:cubicBezTo>
                  <a:pt x="0" y="428371"/>
                  <a:pt x="428371" y="0"/>
                  <a:pt x="956945" y="0"/>
                </a:cubicBezTo>
                <a:lnTo>
                  <a:pt x="4338362" y="0"/>
                </a:lnTo>
                <a:cubicBezTo>
                  <a:pt x="4866809" y="0"/>
                  <a:pt x="5295307" y="428371"/>
                  <a:pt x="5295307" y="956945"/>
                </a:cubicBezTo>
                <a:close/>
              </a:path>
            </a:pathLst>
          </a:custGeom>
          <a:solidFill>
            <a:srgbClr val="EFF5FB"/>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pic>
        <p:nvPicPr>
          <p:cNvPr id="177" name="Google Shape;177;p27"/>
          <p:cNvPicPr preferRelativeResize="0"/>
          <p:nvPr/>
        </p:nvPicPr>
        <p:blipFill rotWithShape="1">
          <a:blip r:embed="rId3">
            <a:alphaModFix/>
          </a:blip>
          <a:srcRect b="0" l="0" r="0" t="0"/>
          <a:stretch/>
        </p:blipFill>
        <p:spPr>
          <a:xfrm rot="1315085">
            <a:off x="1688684" y="4693803"/>
            <a:ext cx="761025" cy="984011"/>
          </a:xfrm>
          <a:prstGeom prst="rect">
            <a:avLst/>
          </a:prstGeom>
          <a:noFill/>
          <a:ln>
            <a:noFill/>
          </a:ln>
        </p:spPr>
      </p:pic>
      <p:pic>
        <p:nvPicPr>
          <p:cNvPr id="178" name="Google Shape;178;p27"/>
          <p:cNvPicPr preferRelativeResize="0"/>
          <p:nvPr/>
        </p:nvPicPr>
        <p:blipFill rotWithShape="1">
          <a:blip r:embed="rId4">
            <a:alphaModFix/>
          </a:blip>
          <a:srcRect b="0" l="39113" r="0" t="28916"/>
          <a:stretch/>
        </p:blipFill>
        <p:spPr>
          <a:xfrm rot="661840">
            <a:off x="-1011790" y="2036973"/>
            <a:ext cx="2023582" cy="2490085"/>
          </a:xfrm>
          <a:prstGeom prst="rect">
            <a:avLst/>
          </a:prstGeom>
          <a:noFill/>
          <a:ln>
            <a:noFill/>
          </a:ln>
        </p:spPr>
      </p:pic>
      <p:pic>
        <p:nvPicPr>
          <p:cNvPr id="179" name="Google Shape;179;p27"/>
          <p:cNvPicPr preferRelativeResize="0"/>
          <p:nvPr/>
        </p:nvPicPr>
        <p:blipFill rotWithShape="1">
          <a:blip r:embed="rId5">
            <a:alphaModFix/>
          </a:blip>
          <a:srcRect b="0" l="0" r="39113" t="28916"/>
          <a:stretch/>
        </p:blipFill>
        <p:spPr>
          <a:xfrm>
            <a:off x="108240" y="-1189064"/>
            <a:ext cx="1384289" cy="1703415"/>
          </a:xfrm>
          <a:prstGeom prst="rect">
            <a:avLst/>
          </a:prstGeom>
          <a:noFill/>
          <a:ln>
            <a:noFill/>
          </a:ln>
        </p:spPr>
      </p:pic>
      <p:pic>
        <p:nvPicPr>
          <p:cNvPr id="180" name="Google Shape;180;p27"/>
          <p:cNvPicPr preferRelativeResize="0"/>
          <p:nvPr/>
        </p:nvPicPr>
        <p:blipFill rotWithShape="1">
          <a:blip r:embed="rId6">
            <a:alphaModFix/>
          </a:blip>
          <a:srcRect b="0" l="0" r="0" t="0"/>
          <a:stretch/>
        </p:blipFill>
        <p:spPr>
          <a:xfrm rot="-1130429">
            <a:off x="8201686" y="278481"/>
            <a:ext cx="544283" cy="1064613"/>
          </a:xfrm>
          <a:prstGeom prst="rect">
            <a:avLst/>
          </a:prstGeom>
          <a:noFill/>
          <a:ln>
            <a:noFill/>
          </a:ln>
        </p:spPr>
      </p:pic>
      <p:pic>
        <p:nvPicPr>
          <p:cNvPr id="181" name="Google Shape;181;p27"/>
          <p:cNvPicPr preferRelativeResize="0"/>
          <p:nvPr/>
        </p:nvPicPr>
        <p:blipFill rotWithShape="1">
          <a:blip r:embed="rId7">
            <a:alphaModFix/>
          </a:blip>
          <a:srcRect b="0" l="0" r="0" t="0"/>
          <a:stretch/>
        </p:blipFill>
        <p:spPr>
          <a:xfrm rot="587051">
            <a:off x="8535565" y="1983087"/>
            <a:ext cx="921873" cy="805487"/>
          </a:xfrm>
          <a:prstGeom prst="rect">
            <a:avLst/>
          </a:prstGeom>
          <a:noFill/>
          <a:ln>
            <a:noFill/>
          </a:ln>
        </p:spPr>
      </p:pic>
      <p:pic>
        <p:nvPicPr>
          <p:cNvPr id="182" name="Google Shape;182;p27"/>
          <p:cNvPicPr preferRelativeResize="0"/>
          <p:nvPr/>
        </p:nvPicPr>
        <p:blipFill rotWithShape="1">
          <a:blip r:embed="rId8">
            <a:alphaModFix/>
          </a:blip>
          <a:srcRect b="0" l="0" r="0" t="0"/>
          <a:stretch/>
        </p:blipFill>
        <p:spPr>
          <a:xfrm>
            <a:off x="2084672" y="218247"/>
            <a:ext cx="296474" cy="296103"/>
          </a:xfrm>
          <a:prstGeom prst="rect">
            <a:avLst/>
          </a:prstGeom>
          <a:noFill/>
          <a:ln>
            <a:noFill/>
          </a:ln>
        </p:spPr>
      </p:pic>
      <p:pic>
        <p:nvPicPr>
          <p:cNvPr id="183" name="Google Shape;183;p27"/>
          <p:cNvPicPr preferRelativeResize="0"/>
          <p:nvPr/>
        </p:nvPicPr>
        <p:blipFill rotWithShape="1">
          <a:blip r:embed="rId9">
            <a:alphaModFix/>
          </a:blip>
          <a:srcRect b="0" l="0" r="0" t="0"/>
          <a:stretch/>
        </p:blipFill>
        <p:spPr>
          <a:xfrm>
            <a:off x="8775098" y="3898942"/>
            <a:ext cx="442807" cy="442253"/>
          </a:xfrm>
          <a:prstGeom prst="rect">
            <a:avLst/>
          </a:prstGeom>
          <a:noFill/>
          <a:ln>
            <a:noFill/>
          </a:ln>
        </p:spPr>
      </p:pic>
      <p:pic>
        <p:nvPicPr>
          <p:cNvPr id="184" name="Google Shape;184;p27"/>
          <p:cNvPicPr preferRelativeResize="0"/>
          <p:nvPr/>
        </p:nvPicPr>
        <p:blipFill rotWithShape="1">
          <a:blip r:embed="rId10">
            <a:alphaModFix/>
          </a:blip>
          <a:srcRect b="0" l="0" r="0" t="0"/>
          <a:stretch/>
        </p:blipFill>
        <p:spPr>
          <a:xfrm>
            <a:off x="7384811" y="1319659"/>
            <a:ext cx="442807" cy="442253"/>
          </a:xfrm>
          <a:prstGeom prst="rect">
            <a:avLst/>
          </a:prstGeom>
          <a:noFill/>
          <a:ln>
            <a:noFill/>
          </a:ln>
        </p:spPr>
      </p:pic>
      <p:pic>
        <p:nvPicPr>
          <p:cNvPr id="185" name="Google Shape;185;p27"/>
          <p:cNvPicPr preferRelativeResize="0"/>
          <p:nvPr/>
        </p:nvPicPr>
        <p:blipFill rotWithShape="1">
          <a:blip r:embed="rId11">
            <a:alphaModFix/>
          </a:blip>
          <a:srcRect b="0" l="0" r="0" t="0"/>
          <a:stretch/>
        </p:blipFill>
        <p:spPr>
          <a:xfrm rot="1841092">
            <a:off x="7128490" y="3085284"/>
            <a:ext cx="1212829" cy="1217394"/>
          </a:xfrm>
          <a:prstGeom prst="rect">
            <a:avLst/>
          </a:prstGeom>
          <a:noFill/>
          <a:ln>
            <a:noFill/>
          </a:ln>
        </p:spPr>
      </p:pic>
      <p:pic>
        <p:nvPicPr>
          <p:cNvPr id="186" name="Google Shape;186;p27"/>
          <p:cNvPicPr preferRelativeResize="0"/>
          <p:nvPr/>
        </p:nvPicPr>
        <p:blipFill rotWithShape="1">
          <a:blip r:embed="rId12">
            <a:alphaModFix/>
          </a:blip>
          <a:srcRect b="0" l="0" r="0" t="0"/>
          <a:stretch/>
        </p:blipFill>
        <p:spPr>
          <a:xfrm>
            <a:off x="4558590" y="4650379"/>
            <a:ext cx="1140748" cy="1070877"/>
          </a:xfrm>
          <a:prstGeom prst="rect">
            <a:avLst/>
          </a:prstGeom>
          <a:noFill/>
          <a:ln>
            <a:noFill/>
          </a:ln>
        </p:spPr>
      </p:pic>
      <p:pic>
        <p:nvPicPr>
          <p:cNvPr id="187" name="Google Shape;187;p27"/>
          <p:cNvPicPr preferRelativeResize="0"/>
          <p:nvPr/>
        </p:nvPicPr>
        <p:blipFill rotWithShape="1">
          <a:blip r:embed="rId13">
            <a:alphaModFix/>
          </a:blip>
          <a:srcRect b="0" l="0" r="0" t="0"/>
          <a:stretch/>
        </p:blipFill>
        <p:spPr>
          <a:xfrm rot="2261998">
            <a:off x="6318948" y="-478543"/>
            <a:ext cx="834152" cy="889762"/>
          </a:xfrm>
          <a:prstGeom prst="rect">
            <a:avLst/>
          </a:prstGeom>
          <a:noFill/>
          <a:ln>
            <a:noFill/>
          </a:ln>
        </p:spPr>
      </p:pic>
      <p:pic>
        <p:nvPicPr>
          <p:cNvPr id="188" name="Google Shape;188;p27"/>
          <p:cNvPicPr preferRelativeResize="0"/>
          <p:nvPr/>
        </p:nvPicPr>
        <p:blipFill rotWithShape="1">
          <a:blip r:embed="rId14">
            <a:alphaModFix/>
          </a:blip>
          <a:srcRect b="0" l="0" r="0" t="0"/>
          <a:stretch/>
        </p:blipFill>
        <p:spPr>
          <a:xfrm rot="-1107680">
            <a:off x="7627291" y="4846564"/>
            <a:ext cx="834152" cy="889762"/>
          </a:xfrm>
          <a:prstGeom prst="rect">
            <a:avLst/>
          </a:prstGeom>
          <a:noFill/>
          <a:ln>
            <a:noFill/>
          </a:ln>
        </p:spPr>
      </p:pic>
      <p:pic>
        <p:nvPicPr>
          <p:cNvPr id="189" name="Google Shape;189;p27"/>
          <p:cNvPicPr preferRelativeResize="0"/>
          <p:nvPr/>
        </p:nvPicPr>
        <p:blipFill rotWithShape="1">
          <a:blip r:embed="rId15">
            <a:alphaModFix/>
          </a:blip>
          <a:srcRect b="0" l="0" r="0" t="0"/>
          <a:stretch/>
        </p:blipFill>
        <p:spPr>
          <a:xfrm>
            <a:off x="4417155" y="-33662"/>
            <a:ext cx="438495" cy="453810"/>
          </a:xfrm>
          <a:prstGeom prst="rect">
            <a:avLst/>
          </a:prstGeom>
          <a:noFill/>
          <a:ln>
            <a:noFill/>
          </a:ln>
        </p:spPr>
      </p:pic>
      <p:pic>
        <p:nvPicPr>
          <p:cNvPr id="190" name="Google Shape;190;p27"/>
          <p:cNvPicPr preferRelativeResize="0"/>
          <p:nvPr/>
        </p:nvPicPr>
        <p:blipFill rotWithShape="1">
          <a:blip r:embed="rId16">
            <a:alphaModFix/>
          </a:blip>
          <a:srcRect b="0" l="0" r="0" t="0"/>
          <a:stretch/>
        </p:blipFill>
        <p:spPr>
          <a:xfrm rot="-4375003">
            <a:off x="6402220" y="4510480"/>
            <a:ext cx="438496" cy="453811"/>
          </a:xfrm>
          <a:prstGeom prst="rect">
            <a:avLst/>
          </a:prstGeom>
          <a:noFill/>
          <a:ln>
            <a:noFill/>
          </a:ln>
        </p:spPr>
      </p:pic>
      <p:pic>
        <p:nvPicPr>
          <p:cNvPr id="191" name="Google Shape;191;p27"/>
          <p:cNvPicPr preferRelativeResize="0"/>
          <p:nvPr/>
        </p:nvPicPr>
        <p:blipFill rotWithShape="1">
          <a:blip r:embed="rId17">
            <a:alphaModFix/>
          </a:blip>
          <a:srcRect b="0" l="0" r="0" t="0"/>
          <a:stretch/>
        </p:blipFill>
        <p:spPr>
          <a:xfrm>
            <a:off x="2989628" y="-239379"/>
            <a:ext cx="693756" cy="916995"/>
          </a:xfrm>
          <a:prstGeom prst="rect">
            <a:avLst/>
          </a:prstGeom>
          <a:noFill/>
          <a:ln>
            <a:noFill/>
          </a:ln>
        </p:spPr>
      </p:pic>
      <p:pic>
        <p:nvPicPr>
          <p:cNvPr id="192" name="Google Shape;192;p27"/>
          <p:cNvPicPr preferRelativeResize="0"/>
          <p:nvPr/>
        </p:nvPicPr>
        <p:blipFill rotWithShape="1">
          <a:blip r:embed="rId18">
            <a:alphaModFix/>
          </a:blip>
          <a:srcRect b="0" l="0" r="0" t="0"/>
          <a:stretch/>
        </p:blipFill>
        <p:spPr>
          <a:xfrm>
            <a:off x="5358168" y="366299"/>
            <a:ext cx="682339" cy="622634"/>
          </a:xfrm>
          <a:prstGeom prst="rect">
            <a:avLst/>
          </a:prstGeom>
          <a:noFill/>
          <a:ln>
            <a:noFill/>
          </a:ln>
        </p:spPr>
      </p:pic>
      <p:pic>
        <p:nvPicPr>
          <p:cNvPr id="193" name="Google Shape;193;p27"/>
          <p:cNvPicPr preferRelativeResize="0"/>
          <p:nvPr/>
        </p:nvPicPr>
        <p:blipFill rotWithShape="1">
          <a:blip r:embed="rId19">
            <a:alphaModFix/>
          </a:blip>
          <a:srcRect b="0" l="0" r="0" t="0"/>
          <a:stretch/>
        </p:blipFill>
        <p:spPr>
          <a:xfrm>
            <a:off x="3336505" y="4737386"/>
            <a:ext cx="491431" cy="448432"/>
          </a:xfrm>
          <a:prstGeom prst="rect">
            <a:avLst/>
          </a:prstGeom>
          <a:noFill/>
          <a:ln>
            <a:noFill/>
          </a:ln>
        </p:spPr>
      </p:pic>
      <p:sp>
        <p:nvSpPr>
          <p:cNvPr id="194" name="Google Shape;194;p27"/>
          <p:cNvSpPr txBox="1"/>
          <p:nvPr/>
        </p:nvSpPr>
        <p:spPr>
          <a:xfrm>
            <a:off x="190725" y="420138"/>
            <a:ext cx="7189500" cy="10620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lang="vi" sz="6900">
                <a:solidFill>
                  <a:srgbClr val="001A47"/>
                </a:solidFill>
                <a:latin typeface="Roboto Black"/>
                <a:ea typeface="Roboto Black"/>
                <a:cs typeface="Roboto Black"/>
                <a:sym typeface="Roboto Black"/>
              </a:rPr>
              <a:t>Cơ cấu dự án</a:t>
            </a:r>
            <a:endParaRPr sz="1100">
              <a:latin typeface="Roboto Black"/>
              <a:ea typeface="Roboto Black"/>
              <a:cs typeface="Roboto Black"/>
              <a:sym typeface="Roboto Black"/>
            </a:endParaRPr>
          </a:p>
        </p:txBody>
      </p:sp>
      <p:sp>
        <p:nvSpPr>
          <p:cNvPr id="195" name="Google Shape;195;p27"/>
          <p:cNvSpPr txBox="1"/>
          <p:nvPr/>
        </p:nvSpPr>
        <p:spPr>
          <a:xfrm>
            <a:off x="232875" y="1701788"/>
            <a:ext cx="7414200" cy="4464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lang="vi" sz="2900">
                <a:solidFill>
                  <a:srgbClr val="001A47"/>
                </a:solidFill>
                <a:latin typeface="Roboto Black"/>
                <a:ea typeface="Roboto Black"/>
                <a:cs typeface="Roboto Black"/>
                <a:sym typeface="Roboto Black"/>
              </a:rPr>
              <a:t>Chương 1: Giới thiệu đồ án và quản lý đồ án</a:t>
            </a:r>
            <a:endParaRPr sz="100">
              <a:solidFill>
                <a:srgbClr val="001A47"/>
              </a:solidFill>
              <a:latin typeface="Roboto Black"/>
              <a:ea typeface="Roboto Black"/>
              <a:cs typeface="Roboto Black"/>
              <a:sym typeface="Roboto Black"/>
            </a:endParaRPr>
          </a:p>
        </p:txBody>
      </p:sp>
      <p:sp>
        <p:nvSpPr>
          <p:cNvPr id="196" name="Google Shape;196;p27"/>
          <p:cNvSpPr txBox="1"/>
          <p:nvPr/>
        </p:nvSpPr>
        <p:spPr>
          <a:xfrm>
            <a:off x="232874" y="2451575"/>
            <a:ext cx="7105200" cy="4464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lang="vi" sz="2900">
                <a:solidFill>
                  <a:srgbClr val="001A47"/>
                </a:solidFill>
                <a:latin typeface="Roboto Black"/>
                <a:ea typeface="Roboto Black"/>
                <a:cs typeface="Roboto Black"/>
                <a:sym typeface="Roboto Black"/>
              </a:rPr>
              <a:t>Chương 2: Các file thiết kế</a:t>
            </a:r>
            <a:endParaRPr sz="100">
              <a:solidFill>
                <a:srgbClr val="001A47"/>
              </a:solidFill>
              <a:latin typeface="Roboto Black"/>
              <a:ea typeface="Roboto Black"/>
              <a:cs typeface="Roboto Black"/>
              <a:sym typeface="Roboto Black"/>
            </a:endParaRPr>
          </a:p>
        </p:txBody>
      </p:sp>
      <p:sp>
        <p:nvSpPr>
          <p:cNvPr id="197" name="Google Shape;197;p27"/>
          <p:cNvSpPr txBox="1"/>
          <p:nvPr/>
        </p:nvSpPr>
        <p:spPr>
          <a:xfrm>
            <a:off x="232874" y="3218088"/>
            <a:ext cx="7105200" cy="4464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lang="vi" sz="2900">
                <a:solidFill>
                  <a:srgbClr val="001A47"/>
                </a:solidFill>
                <a:latin typeface="Roboto Black"/>
                <a:ea typeface="Roboto Black"/>
                <a:cs typeface="Roboto Black"/>
                <a:sym typeface="Roboto Black"/>
              </a:rPr>
              <a:t>Chương 3: Các bảng thiết kế phần mềm</a:t>
            </a:r>
            <a:endParaRPr sz="100">
              <a:solidFill>
                <a:srgbClr val="001A47"/>
              </a:solidFill>
              <a:latin typeface="Roboto Black"/>
              <a:ea typeface="Roboto Black"/>
              <a:cs typeface="Roboto Black"/>
              <a:sym typeface="Roboto Black"/>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9E1FF"/>
        </a:solidFill>
      </p:bgPr>
    </p:bg>
    <p:spTree>
      <p:nvGrpSpPr>
        <p:cNvPr id="201" name="Shape 201"/>
        <p:cNvGrpSpPr/>
        <p:nvPr/>
      </p:nvGrpSpPr>
      <p:grpSpPr>
        <a:xfrm>
          <a:off x="0" y="0"/>
          <a:ext cx="0" cy="0"/>
          <a:chOff x="0" y="0"/>
          <a:chExt cx="0" cy="0"/>
        </a:xfrm>
      </p:grpSpPr>
      <p:sp>
        <p:nvSpPr>
          <p:cNvPr id="202" name="Google Shape;202;p28"/>
          <p:cNvSpPr/>
          <p:nvPr/>
        </p:nvSpPr>
        <p:spPr>
          <a:xfrm>
            <a:off x="-1963699" y="802306"/>
            <a:ext cx="9796318" cy="3540696"/>
          </a:xfrm>
          <a:custGeom>
            <a:rect b="b" l="l" r="r" t="t"/>
            <a:pathLst>
              <a:path extrusionOk="0" h="1913890" w="5295307">
                <a:moveTo>
                  <a:pt x="5295307" y="956945"/>
                </a:moveTo>
                <a:lnTo>
                  <a:pt x="5295307" y="956945"/>
                </a:lnTo>
                <a:cubicBezTo>
                  <a:pt x="5295307" y="1485392"/>
                  <a:pt x="4866936" y="1913890"/>
                  <a:pt x="4338362" y="1913890"/>
                </a:cubicBezTo>
                <a:lnTo>
                  <a:pt x="956945" y="1913890"/>
                </a:lnTo>
                <a:cubicBezTo>
                  <a:pt x="428371" y="1913890"/>
                  <a:pt x="0" y="1485392"/>
                  <a:pt x="0" y="956945"/>
                </a:cubicBezTo>
                <a:lnTo>
                  <a:pt x="0" y="956945"/>
                </a:lnTo>
                <a:cubicBezTo>
                  <a:pt x="0" y="428371"/>
                  <a:pt x="428371" y="0"/>
                  <a:pt x="956945" y="0"/>
                </a:cubicBezTo>
                <a:lnTo>
                  <a:pt x="4338362" y="0"/>
                </a:lnTo>
                <a:cubicBezTo>
                  <a:pt x="4866809" y="0"/>
                  <a:pt x="5295307" y="428371"/>
                  <a:pt x="5295307" y="956945"/>
                </a:cubicBezTo>
                <a:close/>
              </a:path>
            </a:pathLst>
          </a:custGeom>
          <a:solidFill>
            <a:srgbClr val="EFF5FB"/>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pic>
        <p:nvPicPr>
          <p:cNvPr id="203" name="Google Shape;203;p28"/>
          <p:cNvPicPr preferRelativeResize="0"/>
          <p:nvPr/>
        </p:nvPicPr>
        <p:blipFill rotWithShape="1">
          <a:blip r:embed="rId3">
            <a:alphaModFix/>
          </a:blip>
          <a:srcRect b="0" l="0" r="0" t="0"/>
          <a:stretch/>
        </p:blipFill>
        <p:spPr>
          <a:xfrm rot="1315085">
            <a:off x="1688684" y="4693803"/>
            <a:ext cx="761025" cy="984011"/>
          </a:xfrm>
          <a:prstGeom prst="rect">
            <a:avLst/>
          </a:prstGeom>
          <a:noFill/>
          <a:ln>
            <a:noFill/>
          </a:ln>
        </p:spPr>
      </p:pic>
      <p:pic>
        <p:nvPicPr>
          <p:cNvPr id="204" name="Google Shape;204;p28"/>
          <p:cNvPicPr preferRelativeResize="0"/>
          <p:nvPr/>
        </p:nvPicPr>
        <p:blipFill rotWithShape="1">
          <a:blip r:embed="rId4">
            <a:alphaModFix/>
          </a:blip>
          <a:srcRect b="0" l="39113" r="0" t="28916"/>
          <a:stretch/>
        </p:blipFill>
        <p:spPr>
          <a:xfrm rot="661840">
            <a:off x="-1011790" y="2036973"/>
            <a:ext cx="2023582" cy="2490085"/>
          </a:xfrm>
          <a:prstGeom prst="rect">
            <a:avLst/>
          </a:prstGeom>
          <a:noFill/>
          <a:ln>
            <a:noFill/>
          </a:ln>
        </p:spPr>
      </p:pic>
      <p:pic>
        <p:nvPicPr>
          <p:cNvPr id="205" name="Google Shape;205;p28"/>
          <p:cNvPicPr preferRelativeResize="0"/>
          <p:nvPr/>
        </p:nvPicPr>
        <p:blipFill rotWithShape="1">
          <a:blip r:embed="rId5">
            <a:alphaModFix/>
          </a:blip>
          <a:srcRect b="0" l="0" r="39113" t="28916"/>
          <a:stretch/>
        </p:blipFill>
        <p:spPr>
          <a:xfrm>
            <a:off x="108240" y="-1189064"/>
            <a:ext cx="1384289" cy="1703415"/>
          </a:xfrm>
          <a:prstGeom prst="rect">
            <a:avLst/>
          </a:prstGeom>
          <a:noFill/>
          <a:ln>
            <a:noFill/>
          </a:ln>
        </p:spPr>
      </p:pic>
      <p:pic>
        <p:nvPicPr>
          <p:cNvPr id="206" name="Google Shape;206;p28"/>
          <p:cNvPicPr preferRelativeResize="0"/>
          <p:nvPr/>
        </p:nvPicPr>
        <p:blipFill rotWithShape="1">
          <a:blip r:embed="rId6">
            <a:alphaModFix/>
          </a:blip>
          <a:srcRect b="0" l="0" r="0" t="0"/>
          <a:stretch/>
        </p:blipFill>
        <p:spPr>
          <a:xfrm rot="-1130429">
            <a:off x="8201686" y="278481"/>
            <a:ext cx="544283" cy="1064613"/>
          </a:xfrm>
          <a:prstGeom prst="rect">
            <a:avLst/>
          </a:prstGeom>
          <a:noFill/>
          <a:ln>
            <a:noFill/>
          </a:ln>
        </p:spPr>
      </p:pic>
      <p:pic>
        <p:nvPicPr>
          <p:cNvPr id="207" name="Google Shape;207;p28"/>
          <p:cNvPicPr preferRelativeResize="0"/>
          <p:nvPr/>
        </p:nvPicPr>
        <p:blipFill rotWithShape="1">
          <a:blip r:embed="rId7">
            <a:alphaModFix/>
          </a:blip>
          <a:srcRect b="0" l="0" r="0" t="0"/>
          <a:stretch/>
        </p:blipFill>
        <p:spPr>
          <a:xfrm rot="587051">
            <a:off x="8535565" y="1983087"/>
            <a:ext cx="921873" cy="805487"/>
          </a:xfrm>
          <a:prstGeom prst="rect">
            <a:avLst/>
          </a:prstGeom>
          <a:noFill/>
          <a:ln>
            <a:noFill/>
          </a:ln>
        </p:spPr>
      </p:pic>
      <p:pic>
        <p:nvPicPr>
          <p:cNvPr id="208" name="Google Shape;208;p28"/>
          <p:cNvPicPr preferRelativeResize="0"/>
          <p:nvPr/>
        </p:nvPicPr>
        <p:blipFill rotWithShape="1">
          <a:blip r:embed="rId8">
            <a:alphaModFix/>
          </a:blip>
          <a:srcRect b="0" l="0" r="0" t="0"/>
          <a:stretch/>
        </p:blipFill>
        <p:spPr>
          <a:xfrm>
            <a:off x="2084672" y="218247"/>
            <a:ext cx="296474" cy="296103"/>
          </a:xfrm>
          <a:prstGeom prst="rect">
            <a:avLst/>
          </a:prstGeom>
          <a:noFill/>
          <a:ln>
            <a:noFill/>
          </a:ln>
        </p:spPr>
      </p:pic>
      <p:pic>
        <p:nvPicPr>
          <p:cNvPr id="209" name="Google Shape;209;p28"/>
          <p:cNvPicPr preferRelativeResize="0"/>
          <p:nvPr/>
        </p:nvPicPr>
        <p:blipFill rotWithShape="1">
          <a:blip r:embed="rId9">
            <a:alphaModFix/>
          </a:blip>
          <a:srcRect b="0" l="0" r="0" t="0"/>
          <a:stretch/>
        </p:blipFill>
        <p:spPr>
          <a:xfrm>
            <a:off x="8775098" y="3898942"/>
            <a:ext cx="442807" cy="442253"/>
          </a:xfrm>
          <a:prstGeom prst="rect">
            <a:avLst/>
          </a:prstGeom>
          <a:noFill/>
          <a:ln>
            <a:noFill/>
          </a:ln>
        </p:spPr>
      </p:pic>
      <p:pic>
        <p:nvPicPr>
          <p:cNvPr id="210" name="Google Shape;210;p28"/>
          <p:cNvPicPr preferRelativeResize="0"/>
          <p:nvPr/>
        </p:nvPicPr>
        <p:blipFill rotWithShape="1">
          <a:blip r:embed="rId10">
            <a:alphaModFix/>
          </a:blip>
          <a:srcRect b="0" l="0" r="0" t="0"/>
          <a:stretch/>
        </p:blipFill>
        <p:spPr>
          <a:xfrm>
            <a:off x="7384811" y="1319659"/>
            <a:ext cx="442807" cy="442253"/>
          </a:xfrm>
          <a:prstGeom prst="rect">
            <a:avLst/>
          </a:prstGeom>
          <a:noFill/>
          <a:ln>
            <a:noFill/>
          </a:ln>
        </p:spPr>
      </p:pic>
      <p:pic>
        <p:nvPicPr>
          <p:cNvPr id="211" name="Google Shape;211;p28"/>
          <p:cNvPicPr preferRelativeResize="0"/>
          <p:nvPr/>
        </p:nvPicPr>
        <p:blipFill rotWithShape="1">
          <a:blip r:embed="rId11">
            <a:alphaModFix/>
          </a:blip>
          <a:srcRect b="0" l="0" r="0" t="0"/>
          <a:stretch/>
        </p:blipFill>
        <p:spPr>
          <a:xfrm rot="1841092">
            <a:off x="7128490" y="3085284"/>
            <a:ext cx="1212829" cy="1217394"/>
          </a:xfrm>
          <a:prstGeom prst="rect">
            <a:avLst/>
          </a:prstGeom>
          <a:noFill/>
          <a:ln>
            <a:noFill/>
          </a:ln>
        </p:spPr>
      </p:pic>
      <p:pic>
        <p:nvPicPr>
          <p:cNvPr id="212" name="Google Shape;212;p28"/>
          <p:cNvPicPr preferRelativeResize="0"/>
          <p:nvPr/>
        </p:nvPicPr>
        <p:blipFill rotWithShape="1">
          <a:blip r:embed="rId12">
            <a:alphaModFix/>
          </a:blip>
          <a:srcRect b="0" l="0" r="0" t="0"/>
          <a:stretch/>
        </p:blipFill>
        <p:spPr>
          <a:xfrm>
            <a:off x="4558590" y="4650379"/>
            <a:ext cx="1140748" cy="1070877"/>
          </a:xfrm>
          <a:prstGeom prst="rect">
            <a:avLst/>
          </a:prstGeom>
          <a:noFill/>
          <a:ln>
            <a:noFill/>
          </a:ln>
        </p:spPr>
      </p:pic>
      <p:pic>
        <p:nvPicPr>
          <p:cNvPr id="213" name="Google Shape;213;p28"/>
          <p:cNvPicPr preferRelativeResize="0"/>
          <p:nvPr/>
        </p:nvPicPr>
        <p:blipFill rotWithShape="1">
          <a:blip r:embed="rId13">
            <a:alphaModFix/>
          </a:blip>
          <a:srcRect b="0" l="0" r="0" t="0"/>
          <a:stretch/>
        </p:blipFill>
        <p:spPr>
          <a:xfrm rot="2261998">
            <a:off x="6318948" y="-478543"/>
            <a:ext cx="834152" cy="889762"/>
          </a:xfrm>
          <a:prstGeom prst="rect">
            <a:avLst/>
          </a:prstGeom>
          <a:noFill/>
          <a:ln>
            <a:noFill/>
          </a:ln>
        </p:spPr>
      </p:pic>
      <p:pic>
        <p:nvPicPr>
          <p:cNvPr id="214" name="Google Shape;214;p28"/>
          <p:cNvPicPr preferRelativeResize="0"/>
          <p:nvPr/>
        </p:nvPicPr>
        <p:blipFill rotWithShape="1">
          <a:blip r:embed="rId14">
            <a:alphaModFix/>
          </a:blip>
          <a:srcRect b="0" l="0" r="0" t="0"/>
          <a:stretch/>
        </p:blipFill>
        <p:spPr>
          <a:xfrm rot="-1107680">
            <a:off x="7627291" y="4846564"/>
            <a:ext cx="834152" cy="889762"/>
          </a:xfrm>
          <a:prstGeom prst="rect">
            <a:avLst/>
          </a:prstGeom>
          <a:noFill/>
          <a:ln>
            <a:noFill/>
          </a:ln>
        </p:spPr>
      </p:pic>
      <p:pic>
        <p:nvPicPr>
          <p:cNvPr id="215" name="Google Shape;215;p28"/>
          <p:cNvPicPr preferRelativeResize="0"/>
          <p:nvPr/>
        </p:nvPicPr>
        <p:blipFill rotWithShape="1">
          <a:blip r:embed="rId15">
            <a:alphaModFix/>
          </a:blip>
          <a:srcRect b="0" l="0" r="0" t="0"/>
          <a:stretch/>
        </p:blipFill>
        <p:spPr>
          <a:xfrm>
            <a:off x="4417155" y="-33662"/>
            <a:ext cx="438495" cy="453810"/>
          </a:xfrm>
          <a:prstGeom prst="rect">
            <a:avLst/>
          </a:prstGeom>
          <a:noFill/>
          <a:ln>
            <a:noFill/>
          </a:ln>
        </p:spPr>
      </p:pic>
      <p:pic>
        <p:nvPicPr>
          <p:cNvPr id="216" name="Google Shape;216;p28"/>
          <p:cNvPicPr preferRelativeResize="0"/>
          <p:nvPr/>
        </p:nvPicPr>
        <p:blipFill rotWithShape="1">
          <a:blip r:embed="rId16">
            <a:alphaModFix/>
          </a:blip>
          <a:srcRect b="0" l="0" r="0" t="0"/>
          <a:stretch/>
        </p:blipFill>
        <p:spPr>
          <a:xfrm rot="-4375003">
            <a:off x="6402220" y="4510480"/>
            <a:ext cx="438496" cy="453811"/>
          </a:xfrm>
          <a:prstGeom prst="rect">
            <a:avLst/>
          </a:prstGeom>
          <a:noFill/>
          <a:ln>
            <a:noFill/>
          </a:ln>
        </p:spPr>
      </p:pic>
      <p:pic>
        <p:nvPicPr>
          <p:cNvPr id="217" name="Google Shape;217;p28"/>
          <p:cNvPicPr preferRelativeResize="0"/>
          <p:nvPr/>
        </p:nvPicPr>
        <p:blipFill rotWithShape="1">
          <a:blip r:embed="rId17">
            <a:alphaModFix/>
          </a:blip>
          <a:srcRect b="0" l="0" r="0" t="0"/>
          <a:stretch/>
        </p:blipFill>
        <p:spPr>
          <a:xfrm>
            <a:off x="2989628" y="-239379"/>
            <a:ext cx="693756" cy="916995"/>
          </a:xfrm>
          <a:prstGeom prst="rect">
            <a:avLst/>
          </a:prstGeom>
          <a:noFill/>
          <a:ln>
            <a:noFill/>
          </a:ln>
        </p:spPr>
      </p:pic>
      <p:pic>
        <p:nvPicPr>
          <p:cNvPr id="218" name="Google Shape;218;p28"/>
          <p:cNvPicPr preferRelativeResize="0"/>
          <p:nvPr/>
        </p:nvPicPr>
        <p:blipFill rotWithShape="1">
          <a:blip r:embed="rId18">
            <a:alphaModFix/>
          </a:blip>
          <a:srcRect b="0" l="0" r="0" t="0"/>
          <a:stretch/>
        </p:blipFill>
        <p:spPr>
          <a:xfrm>
            <a:off x="5358168" y="366299"/>
            <a:ext cx="682339" cy="622634"/>
          </a:xfrm>
          <a:prstGeom prst="rect">
            <a:avLst/>
          </a:prstGeom>
          <a:noFill/>
          <a:ln>
            <a:noFill/>
          </a:ln>
        </p:spPr>
      </p:pic>
      <p:pic>
        <p:nvPicPr>
          <p:cNvPr id="219" name="Google Shape;219;p28"/>
          <p:cNvPicPr preferRelativeResize="0"/>
          <p:nvPr/>
        </p:nvPicPr>
        <p:blipFill rotWithShape="1">
          <a:blip r:embed="rId19">
            <a:alphaModFix/>
          </a:blip>
          <a:srcRect b="0" l="0" r="0" t="0"/>
          <a:stretch/>
        </p:blipFill>
        <p:spPr>
          <a:xfrm>
            <a:off x="3336505" y="4737386"/>
            <a:ext cx="491431" cy="448432"/>
          </a:xfrm>
          <a:prstGeom prst="rect">
            <a:avLst/>
          </a:prstGeom>
          <a:noFill/>
          <a:ln>
            <a:noFill/>
          </a:ln>
        </p:spPr>
      </p:pic>
      <p:sp>
        <p:nvSpPr>
          <p:cNvPr id="220" name="Google Shape;220;p28"/>
          <p:cNvSpPr txBox="1"/>
          <p:nvPr/>
        </p:nvSpPr>
        <p:spPr>
          <a:xfrm>
            <a:off x="467975" y="976238"/>
            <a:ext cx="7189500" cy="31863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lang="vi" sz="6900">
                <a:solidFill>
                  <a:srgbClr val="001A47"/>
                </a:solidFill>
                <a:latin typeface="Roboto Black"/>
                <a:ea typeface="Roboto Black"/>
                <a:cs typeface="Roboto Black"/>
                <a:sym typeface="Roboto Black"/>
              </a:rPr>
              <a:t>Chương 1</a:t>
            </a:r>
            <a:endParaRPr sz="6900">
              <a:solidFill>
                <a:srgbClr val="001A47"/>
              </a:solidFill>
              <a:latin typeface="Roboto Black"/>
              <a:ea typeface="Roboto Black"/>
              <a:cs typeface="Roboto Black"/>
              <a:sym typeface="Roboto Black"/>
            </a:endParaRPr>
          </a:p>
          <a:p>
            <a:pPr indent="0" lvl="0" marL="0" marR="0" rtl="0" algn="l">
              <a:lnSpc>
                <a:spcPct val="100000"/>
              </a:lnSpc>
              <a:spcBef>
                <a:spcPts val="0"/>
              </a:spcBef>
              <a:spcAft>
                <a:spcPts val="0"/>
              </a:spcAft>
              <a:buNone/>
            </a:pPr>
            <a:r>
              <a:rPr lang="vi" sz="6900">
                <a:solidFill>
                  <a:srgbClr val="001A47"/>
                </a:solidFill>
                <a:latin typeface="Roboto Black"/>
                <a:ea typeface="Roboto Black"/>
                <a:cs typeface="Roboto Black"/>
                <a:sym typeface="Roboto Black"/>
              </a:rPr>
              <a:t>Giới thiệu đồ án và quản lý đồ án</a:t>
            </a:r>
            <a:endParaRPr sz="6900">
              <a:solidFill>
                <a:srgbClr val="001A47"/>
              </a:solidFill>
              <a:latin typeface="Roboto Black"/>
              <a:ea typeface="Roboto Black"/>
              <a:cs typeface="Roboto Black"/>
              <a:sym typeface="Roboto Black"/>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F5FB"/>
        </a:solidFill>
      </p:bgPr>
    </p:bg>
    <p:spTree>
      <p:nvGrpSpPr>
        <p:cNvPr id="224" name="Shape 224"/>
        <p:cNvGrpSpPr/>
        <p:nvPr/>
      </p:nvGrpSpPr>
      <p:grpSpPr>
        <a:xfrm>
          <a:off x="0" y="0"/>
          <a:ext cx="0" cy="0"/>
          <a:chOff x="0" y="0"/>
          <a:chExt cx="0" cy="0"/>
        </a:xfrm>
      </p:grpSpPr>
      <p:pic>
        <p:nvPicPr>
          <p:cNvPr id="225" name="Google Shape;225;p29"/>
          <p:cNvPicPr preferRelativeResize="0"/>
          <p:nvPr/>
        </p:nvPicPr>
        <p:blipFill rotWithShape="1">
          <a:blip r:embed="rId3">
            <a:alphaModFix/>
          </a:blip>
          <a:srcRect b="0" l="0" r="0" t="0"/>
          <a:stretch/>
        </p:blipFill>
        <p:spPr>
          <a:xfrm rot="-2548585">
            <a:off x="8062490" y="-36835"/>
            <a:ext cx="923530" cy="1220706"/>
          </a:xfrm>
          <a:prstGeom prst="rect">
            <a:avLst/>
          </a:prstGeom>
          <a:noFill/>
          <a:ln>
            <a:noFill/>
          </a:ln>
        </p:spPr>
      </p:pic>
      <p:pic>
        <p:nvPicPr>
          <p:cNvPr id="226" name="Google Shape;226;p29"/>
          <p:cNvPicPr preferRelativeResize="0"/>
          <p:nvPr/>
        </p:nvPicPr>
        <p:blipFill rotWithShape="1">
          <a:blip r:embed="rId4">
            <a:alphaModFix/>
          </a:blip>
          <a:srcRect b="0" l="0" r="0" t="0"/>
          <a:stretch/>
        </p:blipFill>
        <p:spPr>
          <a:xfrm>
            <a:off x="193613" y="40804"/>
            <a:ext cx="492484" cy="430308"/>
          </a:xfrm>
          <a:prstGeom prst="rect">
            <a:avLst/>
          </a:prstGeom>
          <a:noFill/>
          <a:ln>
            <a:noFill/>
          </a:ln>
        </p:spPr>
      </p:pic>
      <p:pic>
        <p:nvPicPr>
          <p:cNvPr id="227" name="Google Shape;227;p29"/>
          <p:cNvPicPr preferRelativeResize="0"/>
          <p:nvPr/>
        </p:nvPicPr>
        <p:blipFill rotWithShape="1">
          <a:blip r:embed="rId5">
            <a:alphaModFix/>
          </a:blip>
          <a:srcRect b="0" l="0" r="0" t="0"/>
          <a:stretch/>
        </p:blipFill>
        <p:spPr>
          <a:xfrm>
            <a:off x="8851302" y="3904194"/>
            <a:ext cx="425691" cy="425159"/>
          </a:xfrm>
          <a:prstGeom prst="rect">
            <a:avLst/>
          </a:prstGeom>
          <a:noFill/>
          <a:ln>
            <a:noFill/>
          </a:ln>
        </p:spPr>
      </p:pic>
      <p:pic>
        <p:nvPicPr>
          <p:cNvPr id="228" name="Google Shape;228;p29"/>
          <p:cNvPicPr preferRelativeResize="0"/>
          <p:nvPr/>
        </p:nvPicPr>
        <p:blipFill rotWithShape="1">
          <a:blip r:embed="rId6">
            <a:alphaModFix/>
          </a:blip>
          <a:srcRect b="0" l="0" r="0" t="0"/>
          <a:stretch/>
        </p:blipFill>
        <p:spPr>
          <a:xfrm rot="-671307">
            <a:off x="7899259" y="4617705"/>
            <a:ext cx="942395" cy="653787"/>
          </a:xfrm>
          <a:prstGeom prst="rect">
            <a:avLst/>
          </a:prstGeom>
          <a:noFill/>
          <a:ln>
            <a:noFill/>
          </a:ln>
        </p:spPr>
      </p:pic>
      <p:sp>
        <p:nvSpPr>
          <p:cNvPr id="229" name="Google Shape;229;p29"/>
          <p:cNvSpPr txBox="1"/>
          <p:nvPr/>
        </p:nvSpPr>
        <p:spPr>
          <a:xfrm>
            <a:off x="1480025" y="1190125"/>
            <a:ext cx="6060000" cy="21333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vi" sz="2100">
                <a:solidFill>
                  <a:srgbClr val="001A47"/>
                </a:solidFill>
                <a:latin typeface="Roboto Medium"/>
                <a:ea typeface="Roboto Medium"/>
                <a:cs typeface="Roboto Medium"/>
                <a:sym typeface="Roboto Medium"/>
              </a:rPr>
              <a:t>Chương này chú trọng giới thiệu về Control version và công cụ quản lý đồ án mà nhóm sử dụng, cũng như lập ra các quy định - biểu mẫu,</a:t>
            </a:r>
            <a:r>
              <a:rPr lang="vi" sz="2100">
                <a:solidFill>
                  <a:srgbClr val="001A47"/>
                </a:solidFill>
                <a:latin typeface="Roboto Medium"/>
                <a:ea typeface="Roboto Medium"/>
                <a:cs typeface="Roboto Medium"/>
                <a:sym typeface="Roboto Medium"/>
              </a:rPr>
              <a:t> yêu cầu chức năng,</a:t>
            </a:r>
            <a:r>
              <a:rPr lang="vi" sz="2100">
                <a:solidFill>
                  <a:srgbClr val="001A47"/>
                </a:solidFill>
                <a:latin typeface="Roboto Medium"/>
                <a:ea typeface="Roboto Medium"/>
                <a:cs typeface="Roboto Medium"/>
                <a:sym typeface="Roboto Medium"/>
              </a:rPr>
              <a:t> bảng yêu cầu, bảng trách nhiệm cho toàn bộ chức năng.</a:t>
            </a:r>
            <a:endParaRPr sz="2100">
              <a:solidFill>
                <a:srgbClr val="001A47"/>
              </a:solidFill>
              <a:latin typeface="Roboto Medium"/>
              <a:ea typeface="Roboto Medium"/>
              <a:cs typeface="Roboto Medium"/>
              <a:sym typeface="Roboto Medium"/>
            </a:endParaRPr>
          </a:p>
        </p:txBody>
      </p:sp>
      <p:sp>
        <p:nvSpPr>
          <p:cNvPr id="230" name="Google Shape;230;p29"/>
          <p:cNvSpPr/>
          <p:nvPr/>
        </p:nvSpPr>
        <p:spPr>
          <a:xfrm>
            <a:off x="-915533" y="-213189"/>
            <a:ext cx="6177405" cy="1023931"/>
          </a:xfrm>
          <a:custGeom>
            <a:rect b="b" l="l" r="r" t="t"/>
            <a:pathLst>
              <a:path extrusionOk="0" h="1913890" w="11546552">
                <a:moveTo>
                  <a:pt x="11546552" y="956945"/>
                </a:moveTo>
                <a:lnTo>
                  <a:pt x="11546552" y="956945"/>
                </a:lnTo>
                <a:cubicBezTo>
                  <a:pt x="11546552" y="1485392"/>
                  <a:pt x="11118181" y="1913890"/>
                  <a:pt x="10589607" y="1913890"/>
                </a:cubicBezTo>
                <a:lnTo>
                  <a:pt x="956945" y="1913890"/>
                </a:lnTo>
                <a:cubicBezTo>
                  <a:pt x="428371" y="1913890"/>
                  <a:pt x="0" y="1485392"/>
                  <a:pt x="0" y="956945"/>
                </a:cubicBezTo>
                <a:lnTo>
                  <a:pt x="0" y="956945"/>
                </a:lnTo>
                <a:cubicBezTo>
                  <a:pt x="0" y="428371"/>
                  <a:pt x="428371" y="0"/>
                  <a:pt x="956945" y="0"/>
                </a:cubicBezTo>
                <a:lnTo>
                  <a:pt x="10589607" y="0"/>
                </a:lnTo>
                <a:cubicBezTo>
                  <a:pt x="11118054" y="0"/>
                  <a:pt x="11546552" y="428371"/>
                  <a:pt x="11546552" y="956945"/>
                </a:cubicBezTo>
                <a:close/>
              </a:path>
            </a:pathLst>
          </a:custGeom>
          <a:solidFill>
            <a:srgbClr val="75C4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31" name="Google Shape;231;p29"/>
          <p:cNvSpPr txBox="1"/>
          <p:nvPr/>
        </p:nvSpPr>
        <p:spPr>
          <a:xfrm>
            <a:off x="615250" y="29363"/>
            <a:ext cx="4109700" cy="5388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lang="vi" sz="3500">
                <a:solidFill>
                  <a:srgbClr val="001A47"/>
                </a:solidFill>
                <a:latin typeface="Roboto"/>
                <a:ea typeface="Roboto"/>
                <a:cs typeface="Roboto"/>
                <a:sym typeface="Roboto"/>
              </a:rPr>
              <a:t>Giới thiệu chương 1</a:t>
            </a:r>
            <a:endParaRPr b="1" sz="700">
              <a:latin typeface="Roboto"/>
              <a:ea typeface="Roboto"/>
              <a:cs typeface="Roboto"/>
              <a:sym typeface="Robo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9"/>
                                        </p:tgtEl>
                                        <p:attrNameLst>
                                          <p:attrName>style.visibility</p:attrName>
                                        </p:attrNameLst>
                                      </p:cBhvr>
                                      <p:to>
                                        <p:strVal val="visible"/>
                                      </p:to>
                                    </p:set>
                                    <p:animEffect filter="fade" transition="in">
                                      <p:cBhvr>
                                        <p:cTn dur="1000"/>
                                        <p:tgtEl>
                                          <p:spTgt spid="22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F5FB"/>
        </a:solidFill>
      </p:bgPr>
    </p:bg>
    <p:spTree>
      <p:nvGrpSpPr>
        <p:cNvPr id="235" name="Shape 235"/>
        <p:cNvGrpSpPr/>
        <p:nvPr/>
      </p:nvGrpSpPr>
      <p:grpSpPr>
        <a:xfrm>
          <a:off x="0" y="0"/>
          <a:ext cx="0" cy="0"/>
          <a:chOff x="0" y="0"/>
          <a:chExt cx="0" cy="0"/>
        </a:xfrm>
      </p:grpSpPr>
      <p:sp>
        <p:nvSpPr>
          <p:cNvPr id="236" name="Google Shape;236;p30"/>
          <p:cNvSpPr/>
          <p:nvPr/>
        </p:nvSpPr>
        <p:spPr>
          <a:xfrm>
            <a:off x="0" y="0"/>
            <a:ext cx="9144000" cy="1000125"/>
          </a:xfrm>
          <a:prstGeom prst="rect">
            <a:avLst/>
          </a:prstGeom>
          <a:solidFill>
            <a:srgbClr val="B9E1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37" name="Google Shape;237;p30"/>
          <p:cNvSpPr/>
          <p:nvPr/>
        </p:nvSpPr>
        <p:spPr>
          <a:xfrm>
            <a:off x="-1301363" y="157675"/>
            <a:ext cx="7642044" cy="1023931"/>
          </a:xfrm>
          <a:custGeom>
            <a:rect b="b" l="l" r="r" t="t"/>
            <a:pathLst>
              <a:path extrusionOk="0" h="1913890" w="13407095">
                <a:moveTo>
                  <a:pt x="13407095" y="956945"/>
                </a:moveTo>
                <a:lnTo>
                  <a:pt x="13407095" y="956945"/>
                </a:lnTo>
                <a:cubicBezTo>
                  <a:pt x="13407095" y="1485392"/>
                  <a:pt x="12978724" y="1913890"/>
                  <a:pt x="12450149" y="1913890"/>
                </a:cubicBezTo>
                <a:lnTo>
                  <a:pt x="956945" y="1913890"/>
                </a:lnTo>
                <a:cubicBezTo>
                  <a:pt x="428371" y="1913890"/>
                  <a:pt x="0" y="1485392"/>
                  <a:pt x="0" y="956945"/>
                </a:cubicBezTo>
                <a:lnTo>
                  <a:pt x="0" y="956945"/>
                </a:lnTo>
                <a:cubicBezTo>
                  <a:pt x="0" y="428371"/>
                  <a:pt x="428371" y="0"/>
                  <a:pt x="956945" y="0"/>
                </a:cubicBezTo>
                <a:lnTo>
                  <a:pt x="12450149" y="0"/>
                </a:lnTo>
                <a:cubicBezTo>
                  <a:pt x="12978597" y="0"/>
                  <a:pt x="13407095" y="428371"/>
                  <a:pt x="13407095" y="956945"/>
                </a:cubicBezTo>
                <a:close/>
              </a:path>
            </a:pathLst>
          </a:custGeom>
          <a:solidFill>
            <a:srgbClr val="75C4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pic>
        <p:nvPicPr>
          <p:cNvPr id="238" name="Google Shape;238;p30"/>
          <p:cNvPicPr preferRelativeResize="0"/>
          <p:nvPr/>
        </p:nvPicPr>
        <p:blipFill rotWithShape="1">
          <a:blip r:embed="rId3">
            <a:alphaModFix/>
          </a:blip>
          <a:srcRect b="0" l="0" r="0" t="0"/>
          <a:stretch/>
        </p:blipFill>
        <p:spPr>
          <a:xfrm>
            <a:off x="-622687" y="2571750"/>
            <a:ext cx="1442664" cy="1865372"/>
          </a:xfrm>
          <a:prstGeom prst="rect">
            <a:avLst/>
          </a:prstGeom>
          <a:noFill/>
          <a:ln>
            <a:noFill/>
          </a:ln>
        </p:spPr>
      </p:pic>
      <p:pic>
        <p:nvPicPr>
          <p:cNvPr id="239" name="Google Shape;239;p30"/>
          <p:cNvPicPr preferRelativeResize="0"/>
          <p:nvPr/>
        </p:nvPicPr>
        <p:blipFill rotWithShape="1">
          <a:blip r:embed="rId4">
            <a:alphaModFix/>
          </a:blip>
          <a:srcRect b="0" l="0" r="0" t="0"/>
          <a:stretch/>
        </p:blipFill>
        <p:spPr>
          <a:xfrm rot="10081898">
            <a:off x="203870" y="4533703"/>
            <a:ext cx="888587" cy="713091"/>
          </a:xfrm>
          <a:prstGeom prst="rect">
            <a:avLst/>
          </a:prstGeom>
          <a:noFill/>
          <a:ln>
            <a:noFill/>
          </a:ln>
        </p:spPr>
      </p:pic>
      <p:pic>
        <p:nvPicPr>
          <p:cNvPr id="240" name="Google Shape;240;p30"/>
          <p:cNvPicPr preferRelativeResize="0"/>
          <p:nvPr/>
        </p:nvPicPr>
        <p:blipFill rotWithShape="1">
          <a:blip r:embed="rId5">
            <a:alphaModFix/>
          </a:blip>
          <a:srcRect b="0" l="0" r="0" t="0"/>
          <a:stretch/>
        </p:blipFill>
        <p:spPr>
          <a:xfrm>
            <a:off x="7868412" y="4630385"/>
            <a:ext cx="761238" cy="760287"/>
          </a:xfrm>
          <a:prstGeom prst="rect">
            <a:avLst/>
          </a:prstGeom>
          <a:noFill/>
          <a:ln>
            <a:noFill/>
          </a:ln>
        </p:spPr>
      </p:pic>
      <p:pic>
        <p:nvPicPr>
          <p:cNvPr id="241" name="Google Shape;241;p30"/>
          <p:cNvPicPr preferRelativeResize="0"/>
          <p:nvPr/>
        </p:nvPicPr>
        <p:blipFill rotWithShape="1">
          <a:blip r:embed="rId6">
            <a:alphaModFix/>
          </a:blip>
          <a:srcRect b="0" l="0" r="0" t="0"/>
          <a:stretch/>
        </p:blipFill>
        <p:spPr>
          <a:xfrm>
            <a:off x="8812652" y="4258546"/>
            <a:ext cx="662697" cy="622107"/>
          </a:xfrm>
          <a:prstGeom prst="rect">
            <a:avLst/>
          </a:prstGeom>
          <a:noFill/>
          <a:ln>
            <a:noFill/>
          </a:ln>
        </p:spPr>
      </p:pic>
      <p:pic>
        <p:nvPicPr>
          <p:cNvPr id="242" name="Google Shape;242;p30"/>
          <p:cNvPicPr preferRelativeResize="0"/>
          <p:nvPr/>
        </p:nvPicPr>
        <p:blipFill rotWithShape="1">
          <a:blip r:embed="rId7">
            <a:alphaModFix/>
          </a:blip>
          <a:srcRect b="0" l="0" r="0" t="0"/>
          <a:stretch/>
        </p:blipFill>
        <p:spPr>
          <a:xfrm>
            <a:off x="8193965" y="3504436"/>
            <a:ext cx="737274" cy="763026"/>
          </a:xfrm>
          <a:prstGeom prst="rect">
            <a:avLst/>
          </a:prstGeom>
          <a:noFill/>
          <a:ln>
            <a:noFill/>
          </a:ln>
        </p:spPr>
      </p:pic>
      <p:sp>
        <p:nvSpPr>
          <p:cNvPr id="243" name="Google Shape;243;p30"/>
          <p:cNvSpPr txBox="1"/>
          <p:nvPr/>
        </p:nvSpPr>
        <p:spPr>
          <a:xfrm>
            <a:off x="1326150" y="1302675"/>
            <a:ext cx="6803700" cy="2459700"/>
          </a:xfrm>
          <a:prstGeom prst="rect">
            <a:avLst/>
          </a:prstGeom>
          <a:noFill/>
          <a:ln>
            <a:noFill/>
          </a:ln>
        </p:spPr>
        <p:txBody>
          <a:bodyPr anchorCtr="0" anchor="t" bIns="0" lIns="0" spcFirstLastPara="1" rIns="0" wrap="square" tIns="0">
            <a:spAutoFit/>
          </a:bodyPr>
          <a:lstStyle/>
          <a:p>
            <a:pPr indent="0" lvl="0" marL="0" marR="0" rtl="0" algn="just">
              <a:lnSpc>
                <a:spcPct val="140000"/>
              </a:lnSpc>
              <a:spcBef>
                <a:spcPts val="0"/>
              </a:spcBef>
              <a:spcAft>
                <a:spcPts val="0"/>
              </a:spcAft>
              <a:buNone/>
            </a:pPr>
            <a:r>
              <a:rPr lang="vi" sz="1700">
                <a:solidFill>
                  <a:srgbClr val="001A47"/>
                </a:solidFill>
                <a:latin typeface="Roboto Medium"/>
                <a:ea typeface="Roboto Medium"/>
                <a:cs typeface="Roboto Medium"/>
                <a:sym typeface="Roboto Medium"/>
              </a:rPr>
              <a:t>Với sự phát triển vô cùng nhanh chóng của công nghệ thông tin hiện nay, Internet đã đóng một vai trò vô cùng quan trọng và không thể thiếu trong mọi lĩnh vực. Nhờ có mạng Internet, một cuộc cách mạng công nghiệp đã được tạo ra, mọi thông tin trong các lĩnh vực. Việc số hóa mô hình kinh doanh, cũng như việc giới thiệu và quảng bá sản phẩm của các doanh nghiệp, công ty, cửa hàng đến các khách hàng là hết sức cần thiết</a:t>
            </a:r>
            <a:endParaRPr sz="700">
              <a:latin typeface="Roboto Medium"/>
              <a:ea typeface="Roboto Medium"/>
              <a:cs typeface="Roboto Medium"/>
              <a:sym typeface="Roboto Medium"/>
            </a:endParaRPr>
          </a:p>
        </p:txBody>
      </p:sp>
      <p:sp>
        <p:nvSpPr>
          <p:cNvPr id="244" name="Google Shape;244;p30"/>
          <p:cNvSpPr txBox="1"/>
          <p:nvPr/>
        </p:nvSpPr>
        <p:spPr>
          <a:xfrm>
            <a:off x="-984414" y="338725"/>
            <a:ext cx="6669900" cy="6618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lang="vi" sz="4300">
                <a:solidFill>
                  <a:srgbClr val="001A47"/>
                </a:solidFill>
                <a:latin typeface="Roboto Black"/>
                <a:ea typeface="Roboto Black"/>
                <a:cs typeface="Roboto Black"/>
                <a:sym typeface="Roboto Black"/>
              </a:rPr>
              <a:t>Giới thiệu đồ án</a:t>
            </a:r>
            <a:endParaRPr sz="100">
              <a:latin typeface="Roboto Black"/>
              <a:ea typeface="Roboto Black"/>
              <a:cs typeface="Roboto Black"/>
              <a:sym typeface="Roboto Black"/>
            </a:endParaRPr>
          </a:p>
        </p:txBody>
      </p:sp>
      <p:sp>
        <p:nvSpPr>
          <p:cNvPr id="245" name="Google Shape;245;p30"/>
          <p:cNvSpPr txBox="1"/>
          <p:nvPr/>
        </p:nvSpPr>
        <p:spPr>
          <a:xfrm>
            <a:off x="1273502" y="3997850"/>
            <a:ext cx="6803700" cy="994200"/>
          </a:xfrm>
          <a:prstGeom prst="rect">
            <a:avLst/>
          </a:prstGeom>
          <a:noFill/>
          <a:ln>
            <a:noFill/>
          </a:ln>
        </p:spPr>
        <p:txBody>
          <a:bodyPr anchorCtr="0" anchor="t" bIns="0" lIns="0" spcFirstLastPara="1" rIns="0" wrap="square" tIns="0">
            <a:spAutoFit/>
          </a:bodyPr>
          <a:lstStyle/>
          <a:p>
            <a:pPr indent="0" lvl="0" marL="0" marR="0" rtl="0" algn="just">
              <a:lnSpc>
                <a:spcPct val="140000"/>
              </a:lnSpc>
              <a:spcBef>
                <a:spcPts val="0"/>
              </a:spcBef>
              <a:spcAft>
                <a:spcPts val="0"/>
              </a:spcAft>
              <a:buNone/>
            </a:pPr>
            <a:r>
              <a:rPr lang="vi" sz="1700">
                <a:solidFill>
                  <a:srgbClr val="001A47"/>
                </a:solidFill>
                <a:latin typeface="Roboto Medium"/>
                <a:ea typeface="Roboto Medium"/>
                <a:cs typeface="Roboto Medium"/>
                <a:sym typeface="Roboto Medium"/>
              </a:rPr>
              <a:t>Nắm được nhu cầu đó, Nhóm chúng em đã thiết kế một Website cửa hàng bán giày nhằm giải quyết nhu cầu số hóa mô hình kinh doanh cho các doanh nghiệp, cửa hàng</a:t>
            </a:r>
            <a:endParaRPr sz="700">
              <a:latin typeface="Roboto Medium"/>
              <a:ea typeface="Roboto Medium"/>
              <a:cs typeface="Roboto Medium"/>
              <a:sym typeface="Roboto Medium"/>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3"/>
                                        </p:tgtEl>
                                        <p:attrNameLst>
                                          <p:attrName>style.visibility</p:attrName>
                                        </p:attrNameLst>
                                      </p:cBhvr>
                                      <p:to>
                                        <p:strVal val="visible"/>
                                      </p:to>
                                    </p:set>
                                    <p:animEffect filter="fade" transition="in">
                                      <p:cBhvr>
                                        <p:cTn dur="1000"/>
                                        <p:tgtEl>
                                          <p:spTgt spid="24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5"/>
                                        </p:tgtEl>
                                        <p:attrNameLst>
                                          <p:attrName>style.visibility</p:attrName>
                                        </p:attrNameLst>
                                      </p:cBhvr>
                                      <p:to>
                                        <p:strVal val="visible"/>
                                      </p:to>
                                    </p:set>
                                    <p:animEffect filter="fade" transition="in">
                                      <p:cBhvr>
                                        <p:cTn dur="1000"/>
                                        <p:tgtEl>
                                          <p:spTgt spid="24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75C4FF"/>
        </a:solidFill>
      </p:bgPr>
    </p:bg>
    <p:spTree>
      <p:nvGrpSpPr>
        <p:cNvPr id="249" name="Shape 249"/>
        <p:cNvGrpSpPr/>
        <p:nvPr/>
      </p:nvGrpSpPr>
      <p:grpSpPr>
        <a:xfrm>
          <a:off x="0" y="0"/>
          <a:ext cx="0" cy="0"/>
          <a:chOff x="0" y="0"/>
          <a:chExt cx="0" cy="0"/>
        </a:xfrm>
      </p:grpSpPr>
      <p:pic>
        <p:nvPicPr>
          <p:cNvPr id="250" name="Google Shape;250;p31"/>
          <p:cNvPicPr preferRelativeResize="0"/>
          <p:nvPr/>
        </p:nvPicPr>
        <p:blipFill rotWithShape="1">
          <a:blip r:embed="rId3">
            <a:alphaModFix/>
          </a:blip>
          <a:srcRect b="0" l="18587" r="36064" t="0"/>
          <a:stretch/>
        </p:blipFill>
        <p:spPr>
          <a:xfrm>
            <a:off x="5645504" y="0"/>
            <a:ext cx="3498499" cy="5143501"/>
          </a:xfrm>
          <a:prstGeom prst="rect">
            <a:avLst/>
          </a:prstGeom>
          <a:noFill/>
          <a:ln>
            <a:noFill/>
          </a:ln>
        </p:spPr>
      </p:pic>
      <p:sp>
        <p:nvSpPr>
          <p:cNvPr id="251" name="Google Shape;251;p31"/>
          <p:cNvSpPr/>
          <p:nvPr/>
        </p:nvSpPr>
        <p:spPr>
          <a:xfrm>
            <a:off x="-605733" y="487461"/>
            <a:ext cx="7172796" cy="1023931"/>
          </a:xfrm>
          <a:custGeom>
            <a:rect b="b" l="l" r="r" t="t"/>
            <a:pathLst>
              <a:path extrusionOk="0" h="1913890" w="13407095">
                <a:moveTo>
                  <a:pt x="13407095" y="956945"/>
                </a:moveTo>
                <a:lnTo>
                  <a:pt x="13407095" y="956945"/>
                </a:lnTo>
                <a:cubicBezTo>
                  <a:pt x="13407095" y="1485392"/>
                  <a:pt x="12978724" y="1913890"/>
                  <a:pt x="12450149" y="1913890"/>
                </a:cubicBezTo>
                <a:lnTo>
                  <a:pt x="956945" y="1913890"/>
                </a:lnTo>
                <a:cubicBezTo>
                  <a:pt x="428371" y="1913890"/>
                  <a:pt x="0" y="1485392"/>
                  <a:pt x="0" y="956945"/>
                </a:cubicBezTo>
                <a:lnTo>
                  <a:pt x="0" y="956945"/>
                </a:lnTo>
                <a:cubicBezTo>
                  <a:pt x="0" y="428371"/>
                  <a:pt x="428371" y="0"/>
                  <a:pt x="956945" y="0"/>
                </a:cubicBezTo>
                <a:lnTo>
                  <a:pt x="12450149" y="0"/>
                </a:lnTo>
                <a:cubicBezTo>
                  <a:pt x="12978597" y="0"/>
                  <a:pt x="13407095" y="428371"/>
                  <a:pt x="13407095" y="956945"/>
                </a:cubicBezTo>
                <a:close/>
              </a:path>
            </a:pathLst>
          </a:custGeom>
          <a:solidFill>
            <a:srgbClr val="B9E1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solidFill>
                <a:srgbClr val="6D9EEB"/>
              </a:solidFill>
            </a:endParaRPr>
          </a:p>
        </p:txBody>
      </p:sp>
      <p:pic>
        <p:nvPicPr>
          <p:cNvPr id="252" name="Google Shape;252;p31"/>
          <p:cNvPicPr preferRelativeResize="0"/>
          <p:nvPr/>
        </p:nvPicPr>
        <p:blipFill rotWithShape="1">
          <a:blip r:embed="rId4">
            <a:alphaModFix/>
          </a:blip>
          <a:srcRect b="0" l="0" r="0" t="0"/>
          <a:stretch/>
        </p:blipFill>
        <p:spPr>
          <a:xfrm rot="775836">
            <a:off x="5360973" y="4622137"/>
            <a:ext cx="1022957" cy="933447"/>
          </a:xfrm>
          <a:prstGeom prst="rect">
            <a:avLst/>
          </a:prstGeom>
          <a:noFill/>
          <a:ln>
            <a:noFill/>
          </a:ln>
        </p:spPr>
      </p:pic>
      <p:pic>
        <p:nvPicPr>
          <p:cNvPr id="253" name="Google Shape;253;p31"/>
          <p:cNvPicPr preferRelativeResize="0"/>
          <p:nvPr/>
        </p:nvPicPr>
        <p:blipFill rotWithShape="1">
          <a:blip r:embed="rId5">
            <a:alphaModFix/>
          </a:blip>
          <a:srcRect b="0" l="0" r="0" t="0"/>
          <a:stretch/>
        </p:blipFill>
        <p:spPr>
          <a:xfrm rot="-10286958">
            <a:off x="4897256" y="3769398"/>
            <a:ext cx="1084096" cy="869986"/>
          </a:xfrm>
          <a:prstGeom prst="rect">
            <a:avLst/>
          </a:prstGeom>
          <a:noFill/>
          <a:ln>
            <a:noFill/>
          </a:ln>
        </p:spPr>
      </p:pic>
      <p:pic>
        <p:nvPicPr>
          <p:cNvPr id="254" name="Google Shape;254;p31"/>
          <p:cNvPicPr preferRelativeResize="0"/>
          <p:nvPr/>
        </p:nvPicPr>
        <p:blipFill rotWithShape="1">
          <a:blip r:embed="rId6">
            <a:alphaModFix/>
          </a:blip>
          <a:srcRect b="0" l="0" r="0" t="0"/>
          <a:stretch/>
        </p:blipFill>
        <p:spPr>
          <a:xfrm>
            <a:off x="-126846" y="402367"/>
            <a:ext cx="442792" cy="442239"/>
          </a:xfrm>
          <a:prstGeom prst="rect">
            <a:avLst/>
          </a:prstGeom>
          <a:noFill/>
          <a:ln>
            <a:noFill/>
          </a:ln>
        </p:spPr>
      </p:pic>
      <p:pic>
        <p:nvPicPr>
          <p:cNvPr id="255" name="Google Shape;255;p31"/>
          <p:cNvPicPr preferRelativeResize="0"/>
          <p:nvPr/>
        </p:nvPicPr>
        <p:blipFill rotWithShape="1">
          <a:blip r:embed="rId7">
            <a:alphaModFix/>
          </a:blip>
          <a:srcRect b="0" l="0" r="0" t="0"/>
          <a:stretch/>
        </p:blipFill>
        <p:spPr>
          <a:xfrm>
            <a:off x="221396" y="-260563"/>
            <a:ext cx="581565" cy="601878"/>
          </a:xfrm>
          <a:prstGeom prst="rect">
            <a:avLst/>
          </a:prstGeom>
          <a:noFill/>
          <a:ln>
            <a:noFill/>
          </a:ln>
        </p:spPr>
      </p:pic>
      <p:sp>
        <p:nvSpPr>
          <p:cNvPr id="256" name="Google Shape;256;p31"/>
          <p:cNvSpPr txBox="1"/>
          <p:nvPr/>
        </p:nvSpPr>
        <p:spPr>
          <a:xfrm>
            <a:off x="-354264" y="668525"/>
            <a:ext cx="6669900" cy="6618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lang="vi" sz="4300">
                <a:solidFill>
                  <a:schemeClr val="dk1"/>
                </a:solidFill>
                <a:latin typeface="Roboto Black"/>
                <a:ea typeface="Roboto Black"/>
                <a:cs typeface="Roboto Black"/>
                <a:sym typeface="Roboto Black"/>
              </a:rPr>
              <a:t>Giới thiệu t</a:t>
            </a:r>
            <a:r>
              <a:rPr lang="vi" sz="4300">
                <a:solidFill>
                  <a:schemeClr val="dk1"/>
                </a:solidFill>
                <a:latin typeface="Roboto Black"/>
                <a:ea typeface="Roboto Black"/>
                <a:cs typeface="Roboto Black"/>
                <a:sym typeface="Roboto Black"/>
              </a:rPr>
              <a:t>hành viên</a:t>
            </a:r>
            <a:endParaRPr sz="100">
              <a:solidFill>
                <a:schemeClr val="dk1"/>
              </a:solidFill>
              <a:latin typeface="Roboto Black"/>
              <a:ea typeface="Roboto Black"/>
              <a:cs typeface="Roboto Black"/>
              <a:sym typeface="Roboto Black"/>
            </a:endParaRPr>
          </a:p>
        </p:txBody>
      </p:sp>
      <p:sp>
        <p:nvSpPr>
          <p:cNvPr id="257" name="Google Shape;257;p31"/>
          <p:cNvSpPr txBox="1"/>
          <p:nvPr/>
        </p:nvSpPr>
        <p:spPr>
          <a:xfrm>
            <a:off x="136325" y="1785613"/>
            <a:ext cx="6803700" cy="1360800"/>
          </a:xfrm>
          <a:prstGeom prst="rect">
            <a:avLst/>
          </a:prstGeom>
          <a:noFill/>
          <a:ln>
            <a:noFill/>
          </a:ln>
        </p:spPr>
        <p:txBody>
          <a:bodyPr anchorCtr="0" anchor="t" bIns="0" lIns="0" spcFirstLastPara="1" rIns="0" wrap="square" tIns="0">
            <a:spAutoFit/>
          </a:bodyPr>
          <a:lstStyle/>
          <a:p>
            <a:pPr indent="0" lvl="0" marL="0" marR="0" rtl="0" algn="just">
              <a:lnSpc>
                <a:spcPct val="140000"/>
              </a:lnSpc>
              <a:spcBef>
                <a:spcPts val="0"/>
              </a:spcBef>
              <a:spcAft>
                <a:spcPts val="0"/>
              </a:spcAft>
              <a:buNone/>
            </a:pPr>
            <a:r>
              <a:rPr lang="vi" sz="1700">
                <a:solidFill>
                  <a:srgbClr val="001A47"/>
                </a:solidFill>
                <a:latin typeface="Roboto Medium"/>
                <a:ea typeface="Roboto Medium"/>
                <a:cs typeface="Roboto Medium"/>
                <a:sym typeface="Roboto Medium"/>
              </a:rPr>
              <a:t>Gồm 4 thành viên:</a:t>
            </a:r>
            <a:endParaRPr sz="1700">
              <a:solidFill>
                <a:srgbClr val="001A47"/>
              </a:solidFill>
              <a:latin typeface="Roboto Medium"/>
              <a:ea typeface="Roboto Medium"/>
              <a:cs typeface="Roboto Medium"/>
              <a:sym typeface="Roboto Medium"/>
            </a:endParaRPr>
          </a:p>
          <a:p>
            <a:pPr indent="-336550" lvl="0" marL="457200" marR="0" rtl="0" algn="just">
              <a:lnSpc>
                <a:spcPct val="140000"/>
              </a:lnSpc>
              <a:spcBef>
                <a:spcPts val="0"/>
              </a:spcBef>
              <a:spcAft>
                <a:spcPts val="0"/>
              </a:spcAft>
              <a:buClr>
                <a:srgbClr val="001A47"/>
              </a:buClr>
              <a:buSzPts val="1700"/>
              <a:buFont typeface="Roboto Medium"/>
              <a:buChar char="-"/>
            </a:pPr>
            <a:r>
              <a:rPr lang="vi" sz="1700">
                <a:solidFill>
                  <a:srgbClr val="001A47"/>
                </a:solidFill>
                <a:latin typeface="Roboto Medium"/>
                <a:ea typeface="Roboto Medium"/>
                <a:cs typeface="Roboto Medium"/>
                <a:sym typeface="Roboto Medium"/>
              </a:rPr>
              <a:t>Huỳnh Trung Kiên - 3120560049</a:t>
            </a:r>
            <a:endParaRPr sz="1700">
              <a:solidFill>
                <a:srgbClr val="001A47"/>
              </a:solidFill>
              <a:latin typeface="Roboto Medium"/>
              <a:ea typeface="Roboto Medium"/>
              <a:cs typeface="Roboto Medium"/>
              <a:sym typeface="Roboto Medium"/>
            </a:endParaRPr>
          </a:p>
          <a:p>
            <a:pPr indent="-336550" lvl="0" marL="457200" marR="0" rtl="0" algn="just">
              <a:lnSpc>
                <a:spcPct val="140000"/>
              </a:lnSpc>
              <a:spcBef>
                <a:spcPts val="0"/>
              </a:spcBef>
              <a:spcAft>
                <a:spcPts val="0"/>
              </a:spcAft>
              <a:buClr>
                <a:srgbClr val="001A47"/>
              </a:buClr>
              <a:buSzPts val="1700"/>
              <a:buFont typeface="Roboto Medium"/>
              <a:buChar char="-"/>
            </a:pPr>
            <a:r>
              <a:rPr lang="vi" sz="1700">
                <a:solidFill>
                  <a:srgbClr val="001A47"/>
                </a:solidFill>
                <a:latin typeface="Roboto Medium"/>
                <a:ea typeface="Roboto Medium"/>
                <a:cs typeface="Roboto Medium"/>
                <a:sym typeface="Roboto Medium"/>
              </a:rPr>
              <a:t>Nguyễn Bảo Khanh - 3120560039</a:t>
            </a:r>
            <a:endParaRPr sz="1700">
              <a:solidFill>
                <a:srgbClr val="001A47"/>
              </a:solidFill>
              <a:latin typeface="Roboto Medium"/>
              <a:ea typeface="Roboto Medium"/>
              <a:cs typeface="Roboto Medium"/>
              <a:sym typeface="Roboto Medium"/>
            </a:endParaRPr>
          </a:p>
          <a:p>
            <a:pPr indent="-336550" lvl="0" marL="457200" marR="0" rtl="0" algn="just">
              <a:lnSpc>
                <a:spcPct val="140000"/>
              </a:lnSpc>
              <a:spcBef>
                <a:spcPts val="0"/>
              </a:spcBef>
              <a:spcAft>
                <a:spcPts val="0"/>
              </a:spcAft>
              <a:buClr>
                <a:srgbClr val="001A47"/>
              </a:buClr>
              <a:buSzPts val="1700"/>
              <a:buFont typeface="Roboto Medium"/>
              <a:buChar char="-"/>
            </a:pPr>
            <a:r>
              <a:rPr lang="vi" sz="1700">
                <a:solidFill>
                  <a:srgbClr val="001A47"/>
                </a:solidFill>
                <a:latin typeface="Roboto Medium"/>
                <a:ea typeface="Roboto Medium"/>
                <a:cs typeface="Roboto Medium"/>
                <a:sym typeface="Roboto Medium"/>
              </a:rPr>
              <a:t>Nguyễn Duy Lợi - 3120560057</a:t>
            </a:r>
            <a:endParaRPr sz="1700">
              <a:solidFill>
                <a:srgbClr val="001A47"/>
              </a:solidFill>
              <a:latin typeface="Roboto Medium"/>
              <a:ea typeface="Roboto Medium"/>
              <a:cs typeface="Roboto Medium"/>
              <a:sym typeface="Roboto Medium"/>
            </a:endParaRPr>
          </a:p>
        </p:txBody>
      </p:sp>
      <p:sp>
        <p:nvSpPr>
          <p:cNvPr id="258" name="Google Shape;258;p31"/>
          <p:cNvSpPr txBox="1"/>
          <p:nvPr/>
        </p:nvSpPr>
        <p:spPr>
          <a:xfrm>
            <a:off x="136325" y="3289238"/>
            <a:ext cx="6803700" cy="261600"/>
          </a:xfrm>
          <a:prstGeom prst="rect">
            <a:avLst/>
          </a:prstGeom>
          <a:noFill/>
          <a:ln>
            <a:noFill/>
          </a:ln>
        </p:spPr>
        <p:txBody>
          <a:bodyPr anchorCtr="0" anchor="t" bIns="0" lIns="0" spcFirstLastPara="1" rIns="0" wrap="square" tIns="0">
            <a:spAutoFit/>
          </a:bodyPr>
          <a:lstStyle/>
          <a:p>
            <a:pPr indent="-336550" lvl="0" marL="457200" marR="0" rtl="0" algn="just">
              <a:lnSpc>
                <a:spcPct val="140000"/>
              </a:lnSpc>
              <a:spcBef>
                <a:spcPts val="0"/>
              </a:spcBef>
              <a:spcAft>
                <a:spcPts val="0"/>
              </a:spcAft>
              <a:buClr>
                <a:srgbClr val="001A47"/>
              </a:buClr>
              <a:buSzPts val="1700"/>
              <a:buFont typeface="Roboto Medium"/>
              <a:buChar char="-"/>
            </a:pPr>
            <a:r>
              <a:rPr lang="vi" sz="1700">
                <a:solidFill>
                  <a:srgbClr val="001A47"/>
                </a:solidFill>
                <a:latin typeface="Roboto Medium"/>
                <a:ea typeface="Roboto Medium"/>
                <a:cs typeface="Roboto Medium"/>
                <a:sym typeface="Roboto Medium"/>
              </a:rPr>
              <a:t>Lê Nhật Huy - 3120410204</a:t>
            </a:r>
            <a:endParaRPr sz="1700">
              <a:solidFill>
                <a:srgbClr val="001A47"/>
              </a:solidFill>
              <a:latin typeface="Roboto Medium"/>
              <a:ea typeface="Roboto Medium"/>
              <a:cs typeface="Roboto Medium"/>
              <a:sym typeface="Roboto Medium"/>
            </a:endParaRPr>
          </a:p>
        </p:txBody>
      </p:sp>
      <p:sp>
        <p:nvSpPr>
          <p:cNvPr id="259" name="Google Shape;259;p31"/>
          <p:cNvSpPr txBox="1"/>
          <p:nvPr/>
        </p:nvSpPr>
        <p:spPr>
          <a:xfrm>
            <a:off x="221400" y="3788950"/>
            <a:ext cx="4702200" cy="994200"/>
          </a:xfrm>
          <a:prstGeom prst="rect">
            <a:avLst/>
          </a:prstGeom>
          <a:noFill/>
          <a:ln>
            <a:noFill/>
          </a:ln>
        </p:spPr>
        <p:txBody>
          <a:bodyPr anchorCtr="0" anchor="t" bIns="0" lIns="0" spcFirstLastPara="1" rIns="0" wrap="square" tIns="0">
            <a:spAutoFit/>
          </a:bodyPr>
          <a:lstStyle/>
          <a:p>
            <a:pPr indent="0" lvl="0" marL="0" marR="0" rtl="0" algn="just">
              <a:lnSpc>
                <a:spcPct val="140000"/>
              </a:lnSpc>
              <a:spcBef>
                <a:spcPts val="0"/>
              </a:spcBef>
              <a:spcAft>
                <a:spcPts val="0"/>
              </a:spcAft>
              <a:buNone/>
            </a:pPr>
            <a:r>
              <a:rPr lang="vi" sz="1700">
                <a:solidFill>
                  <a:srgbClr val="001A47"/>
                </a:solidFill>
                <a:latin typeface="Roboto Medium"/>
                <a:ea typeface="Roboto Medium"/>
                <a:cs typeface="Roboto Medium"/>
                <a:sym typeface="Roboto Medium"/>
              </a:rPr>
              <a:t>Vì trong nhóm có một bạn bảo lưu học tập do bận công việc đột xuất nên hiện tại trong nhóm chỉ còn 3 thành viên</a:t>
            </a:r>
            <a:endParaRPr sz="1700">
              <a:solidFill>
                <a:srgbClr val="001A47"/>
              </a:solidFill>
              <a:latin typeface="Roboto Medium"/>
              <a:ea typeface="Roboto Medium"/>
              <a:cs typeface="Roboto Medium"/>
              <a:sym typeface="Roboto Medium"/>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7"/>
                                        </p:tgtEl>
                                        <p:attrNameLst>
                                          <p:attrName>style.visibility</p:attrName>
                                        </p:attrNameLst>
                                      </p:cBhvr>
                                      <p:to>
                                        <p:strVal val="visible"/>
                                      </p:to>
                                    </p:set>
                                    <p:animEffect filter="fade" transition="in">
                                      <p:cBhvr>
                                        <p:cTn dur="1000"/>
                                        <p:tgtEl>
                                          <p:spTgt spid="257"/>
                                        </p:tgtEl>
                                      </p:cBhvr>
                                    </p:animEffect>
                                  </p:childTnLst>
                                </p:cTn>
                              </p:par>
                              <p:par>
                                <p:cTn fill="hold" nodeType="withEffect" presetClass="entr" presetID="10" presetSubtype="0">
                                  <p:stCondLst>
                                    <p:cond delay="0"/>
                                  </p:stCondLst>
                                  <p:childTnLst>
                                    <p:set>
                                      <p:cBhvr>
                                        <p:cTn dur="1" fill="hold">
                                          <p:stCondLst>
                                            <p:cond delay="0"/>
                                          </p:stCondLst>
                                        </p:cTn>
                                        <p:tgtEl>
                                          <p:spTgt spid="258"/>
                                        </p:tgtEl>
                                        <p:attrNameLst>
                                          <p:attrName>style.visibility</p:attrName>
                                        </p:attrNameLst>
                                      </p:cBhvr>
                                      <p:to>
                                        <p:strVal val="visible"/>
                                      </p:to>
                                    </p:set>
                                    <p:animEffect filter="fade" transition="in">
                                      <p:cBhvr>
                                        <p:cTn dur="1000"/>
                                        <p:tgtEl>
                                          <p:spTgt spid="25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258"/>
                                        </p:tgtEl>
                                      </p:cBhvr>
                                    </p:animEffect>
                                    <p:set>
                                      <p:cBhvr>
                                        <p:cTn dur="1" fill="hold">
                                          <p:stCondLst>
                                            <p:cond delay="1000"/>
                                          </p:stCondLst>
                                        </p:cTn>
                                        <p:tgtEl>
                                          <p:spTgt spid="258"/>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259"/>
                                        </p:tgtEl>
                                        <p:attrNameLst>
                                          <p:attrName>style.visibility</p:attrName>
                                        </p:attrNameLst>
                                      </p:cBhvr>
                                      <p:to>
                                        <p:strVal val="visible"/>
                                      </p:to>
                                    </p:set>
                                    <p:animEffect filter="fade" transition="in">
                                      <p:cBhvr>
                                        <p:cTn dur="1000"/>
                                        <p:tgtEl>
                                          <p:spTgt spid="25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F5FB"/>
        </a:solidFill>
      </p:bgPr>
    </p:bg>
    <p:spTree>
      <p:nvGrpSpPr>
        <p:cNvPr id="263" name="Shape 263"/>
        <p:cNvGrpSpPr/>
        <p:nvPr/>
      </p:nvGrpSpPr>
      <p:grpSpPr>
        <a:xfrm>
          <a:off x="0" y="0"/>
          <a:ext cx="0" cy="0"/>
          <a:chOff x="0" y="0"/>
          <a:chExt cx="0" cy="0"/>
        </a:xfrm>
      </p:grpSpPr>
      <p:sp>
        <p:nvSpPr>
          <p:cNvPr id="264" name="Google Shape;264;p32"/>
          <p:cNvSpPr/>
          <p:nvPr/>
        </p:nvSpPr>
        <p:spPr>
          <a:xfrm>
            <a:off x="0" y="0"/>
            <a:ext cx="9144000" cy="1000200"/>
          </a:xfrm>
          <a:prstGeom prst="rect">
            <a:avLst/>
          </a:prstGeom>
          <a:solidFill>
            <a:srgbClr val="B9E1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65" name="Google Shape;265;p32"/>
          <p:cNvSpPr/>
          <p:nvPr/>
        </p:nvSpPr>
        <p:spPr>
          <a:xfrm>
            <a:off x="-1301363" y="157675"/>
            <a:ext cx="7642044" cy="1023931"/>
          </a:xfrm>
          <a:custGeom>
            <a:rect b="b" l="l" r="r" t="t"/>
            <a:pathLst>
              <a:path extrusionOk="0" h="1913890" w="13407095">
                <a:moveTo>
                  <a:pt x="13407095" y="956945"/>
                </a:moveTo>
                <a:lnTo>
                  <a:pt x="13407095" y="956945"/>
                </a:lnTo>
                <a:cubicBezTo>
                  <a:pt x="13407095" y="1485392"/>
                  <a:pt x="12978724" y="1913890"/>
                  <a:pt x="12450149" y="1913890"/>
                </a:cubicBezTo>
                <a:lnTo>
                  <a:pt x="956945" y="1913890"/>
                </a:lnTo>
                <a:cubicBezTo>
                  <a:pt x="428371" y="1913890"/>
                  <a:pt x="0" y="1485392"/>
                  <a:pt x="0" y="956945"/>
                </a:cubicBezTo>
                <a:lnTo>
                  <a:pt x="0" y="956945"/>
                </a:lnTo>
                <a:cubicBezTo>
                  <a:pt x="0" y="428371"/>
                  <a:pt x="428371" y="0"/>
                  <a:pt x="956945" y="0"/>
                </a:cubicBezTo>
                <a:lnTo>
                  <a:pt x="12450149" y="0"/>
                </a:lnTo>
                <a:cubicBezTo>
                  <a:pt x="12978597" y="0"/>
                  <a:pt x="13407095" y="428371"/>
                  <a:pt x="13407095" y="956945"/>
                </a:cubicBezTo>
                <a:close/>
              </a:path>
            </a:pathLst>
          </a:custGeom>
          <a:solidFill>
            <a:srgbClr val="75C4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pic>
        <p:nvPicPr>
          <p:cNvPr id="266" name="Google Shape;266;p32"/>
          <p:cNvPicPr preferRelativeResize="0"/>
          <p:nvPr/>
        </p:nvPicPr>
        <p:blipFill rotWithShape="1">
          <a:blip r:embed="rId3">
            <a:alphaModFix/>
          </a:blip>
          <a:srcRect b="0" l="0" r="0" t="0"/>
          <a:stretch/>
        </p:blipFill>
        <p:spPr>
          <a:xfrm>
            <a:off x="-622687" y="2571750"/>
            <a:ext cx="1442664" cy="1865372"/>
          </a:xfrm>
          <a:prstGeom prst="rect">
            <a:avLst/>
          </a:prstGeom>
          <a:noFill/>
          <a:ln>
            <a:noFill/>
          </a:ln>
        </p:spPr>
      </p:pic>
      <p:pic>
        <p:nvPicPr>
          <p:cNvPr id="267" name="Google Shape;267;p32"/>
          <p:cNvPicPr preferRelativeResize="0"/>
          <p:nvPr/>
        </p:nvPicPr>
        <p:blipFill rotWithShape="1">
          <a:blip r:embed="rId4">
            <a:alphaModFix/>
          </a:blip>
          <a:srcRect b="0" l="0" r="0" t="0"/>
          <a:stretch/>
        </p:blipFill>
        <p:spPr>
          <a:xfrm rot="10081898">
            <a:off x="203870" y="4533703"/>
            <a:ext cx="888587" cy="713091"/>
          </a:xfrm>
          <a:prstGeom prst="rect">
            <a:avLst/>
          </a:prstGeom>
          <a:noFill/>
          <a:ln>
            <a:noFill/>
          </a:ln>
        </p:spPr>
      </p:pic>
      <p:pic>
        <p:nvPicPr>
          <p:cNvPr id="268" name="Google Shape;268;p32"/>
          <p:cNvPicPr preferRelativeResize="0"/>
          <p:nvPr/>
        </p:nvPicPr>
        <p:blipFill rotWithShape="1">
          <a:blip r:embed="rId5">
            <a:alphaModFix/>
          </a:blip>
          <a:srcRect b="0" l="0" r="0" t="0"/>
          <a:stretch/>
        </p:blipFill>
        <p:spPr>
          <a:xfrm>
            <a:off x="7868411" y="4630385"/>
            <a:ext cx="761239" cy="760287"/>
          </a:xfrm>
          <a:prstGeom prst="rect">
            <a:avLst/>
          </a:prstGeom>
          <a:noFill/>
          <a:ln>
            <a:noFill/>
          </a:ln>
        </p:spPr>
      </p:pic>
      <p:pic>
        <p:nvPicPr>
          <p:cNvPr id="269" name="Google Shape;269;p32"/>
          <p:cNvPicPr preferRelativeResize="0"/>
          <p:nvPr/>
        </p:nvPicPr>
        <p:blipFill rotWithShape="1">
          <a:blip r:embed="rId6">
            <a:alphaModFix/>
          </a:blip>
          <a:srcRect b="0" l="0" r="0" t="0"/>
          <a:stretch/>
        </p:blipFill>
        <p:spPr>
          <a:xfrm>
            <a:off x="8812652" y="4258546"/>
            <a:ext cx="662697" cy="622107"/>
          </a:xfrm>
          <a:prstGeom prst="rect">
            <a:avLst/>
          </a:prstGeom>
          <a:noFill/>
          <a:ln>
            <a:noFill/>
          </a:ln>
        </p:spPr>
      </p:pic>
      <p:pic>
        <p:nvPicPr>
          <p:cNvPr id="270" name="Google Shape;270;p32"/>
          <p:cNvPicPr preferRelativeResize="0"/>
          <p:nvPr/>
        </p:nvPicPr>
        <p:blipFill rotWithShape="1">
          <a:blip r:embed="rId7">
            <a:alphaModFix/>
          </a:blip>
          <a:srcRect b="0" l="0" r="0" t="0"/>
          <a:stretch/>
        </p:blipFill>
        <p:spPr>
          <a:xfrm>
            <a:off x="8193965" y="3504436"/>
            <a:ext cx="737275" cy="763026"/>
          </a:xfrm>
          <a:prstGeom prst="rect">
            <a:avLst/>
          </a:prstGeom>
          <a:noFill/>
          <a:ln>
            <a:noFill/>
          </a:ln>
        </p:spPr>
      </p:pic>
      <p:sp>
        <p:nvSpPr>
          <p:cNvPr id="271" name="Google Shape;271;p32"/>
          <p:cNvSpPr txBox="1"/>
          <p:nvPr/>
        </p:nvSpPr>
        <p:spPr>
          <a:xfrm>
            <a:off x="1156725" y="1472225"/>
            <a:ext cx="3718200" cy="627900"/>
          </a:xfrm>
          <a:prstGeom prst="rect">
            <a:avLst/>
          </a:prstGeom>
          <a:noFill/>
          <a:ln>
            <a:noFill/>
          </a:ln>
        </p:spPr>
        <p:txBody>
          <a:bodyPr anchorCtr="0" anchor="t" bIns="0" lIns="0" spcFirstLastPara="1" rIns="0" wrap="square" tIns="0">
            <a:spAutoFit/>
          </a:bodyPr>
          <a:lstStyle/>
          <a:p>
            <a:pPr indent="0" lvl="0" marL="0" marR="0" rtl="0" algn="just">
              <a:lnSpc>
                <a:spcPct val="140000"/>
              </a:lnSpc>
              <a:spcBef>
                <a:spcPts val="0"/>
              </a:spcBef>
              <a:spcAft>
                <a:spcPts val="0"/>
              </a:spcAft>
              <a:buNone/>
            </a:pPr>
            <a:r>
              <a:rPr lang="vi" sz="1700">
                <a:solidFill>
                  <a:srgbClr val="001A47"/>
                </a:solidFill>
                <a:latin typeface="Roboto Medium"/>
                <a:ea typeface="Roboto Medium"/>
                <a:cs typeface="Roboto Medium"/>
                <a:sym typeface="Roboto Medium"/>
              </a:rPr>
              <a:t>Version Control được nhóm sử dụng để quản lý dự án là github</a:t>
            </a:r>
            <a:endParaRPr sz="700">
              <a:latin typeface="Roboto Medium"/>
              <a:ea typeface="Roboto Medium"/>
              <a:cs typeface="Roboto Medium"/>
              <a:sym typeface="Roboto Medium"/>
            </a:endParaRPr>
          </a:p>
        </p:txBody>
      </p:sp>
      <p:sp>
        <p:nvSpPr>
          <p:cNvPr id="272" name="Google Shape;272;p32"/>
          <p:cNvSpPr txBox="1"/>
          <p:nvPr/>
        </p:nvSpPr>
        <p:spPr>
          <a:xfrm>
            <a:off x="-984414" y="338725"/>
            <a:ext cx="6669900" cy="6618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lang="vi" sz="4300">
                <a:solidFill>
                  <a:srgbClr val="001A47"/>
                </a:solidFill>
                <a:latin typeface="Roboto Black"/>
                <a:ea typeface="Roboto Black"/>
                <a:cs typeface="Roboto Black"/>
                <a:sym typeface="Roboto Black"/>
              </a:rPr>
              <a:t>Q</a:t>
            </a:r>
            <a:r>
              <a:rPr lang="vi" sz="4300">
                <a:solidFill>
                  <a:srgbClr val="001A47"/>
                </a:solidFill>
                <a:latin typeface="Roboto Black"/>
                <a:ea typeface="Roboto Black"/>
                <a:cs typeface="Roboto Black"/>
                <a:sym typeface="Roboto Black"/>
              </a:rPr>
              <a:t>uản lý dự án</a:t>
            </a:r>
            <a:endParaRPr sz="100">
              <a:latin typeface="Roboto Black"/>
              <a:ea typeface="Roboto Black"/>
              <a:cs typeface="Roboto Black"/>
              <a:sym typeface="Roboto Black"/>
            </a:endParaRPr>
          </a:p>
        </p:txBody>
      </p:sp>
      <p:pic>
        <p:nvPicPr>
          <p:cNvPr id="273" name="Google Shape;273;p32"/>
          <p:cNvPicPr preferRelativeResize="0"/>
          <p:nvPr/>
        </p:nvPicPr>
        <p:blipFill>
          <a:blip r:embed="rId8">
            <a:alphaModFix/>
          </a:blip>
          <a:stretch>
            <a:fillRect/>
          </a:stretch>
        </p:blipFill>
        <p:spPr>
          <a:xfrm>
            <a:off x="5614453" y="1308100"/>
            <a:ext cx="2365491" cy="1263650"/>
          </a:xfrm>
          <a:prstGeom prst="rect">
            <a:avLst/>
          </a:prstGeom>
          <a:noFill/>
          <a:ln>
            <a:noFill/>
          </a:ln>
        </p:spPr>
      </p:pic>
      <p:sp>
        <p:nvSpPr>
          <p:cNvPr id="274" name="Google Shape;274;p32"/>
          <p:cNvSpPr txBox="1"/>
          <p:nvPr/>
        </p:nvSpPr>
        <p:spPr>
          <a:xfrm>
            <a:off x="1156725" y="2777613"/>
            <a:ext cx="3718200" cy="1360800"/>
          </a:xfrm>
          <a:prstGeom prst="rect">
            <a:avLst/>
          </a:prstGeom>
          <a:noFill/>
          <a:ln>
            <a:noFill/>
          </a:ln>
        </p:spPr>
        <p:txBody>
          <a:bodyPr anchorCtr="0" anchor="t" bIns="0" lIns="0" spcFirstLastPara="1" rIns="0" wrap="square" tIns="0">
            <a:spAutoFit/>
          </a:bodyPr>
          <a:lstStyle/>
          <a:p>
            <a:pPr indent="0" lvl="0" marL="0" marR="0" rtl="0" algn="just">
              <a:lnSpc>
                <a:spcPct val="140000"/>
              </a:lnSpc>
              <a:spcBef>
                <a:spcPts val="0"/>
              </a:spcBef>
              <a:spcAft>
                <a:spcPts val="0"/>
              </a:spcAft>
              <a:buNone/>
            </a:pPr>
            <a:r>
              <a:rPr lang="vi" sz="1700">
                <a:solidFill>
                  <a:srgbClr val="001A47"/>
                </a:solidFill>
                <a:latin typeface="Roboto Medium"/>
                <a:ea typeface="Roboto Medium"/>
                <a:cs typeface="Roboto Medium"/>
                <a:sym typeface="Roboto Medium"/>
              </a:rPr>
              <a:t>Ngoài ra nhóm sử dụng công cụ trello để phân công cũng như quản lý công việc của các thành viên trong nhóm. Khanh hay Lợi ?</a:t>
            </a:r>
            <a:endParaRPr sz="700">
              <a:latin typeface="Roboto Medium"/>
              <a:ea typeface="Roboto Medium"/>
              <a:cs typeface="Roboto Medium"/>
              <a:sym typeface="Roboto Medium"/>
            </a:endParaRPr>
          </a:p>
        </p:txBody>
      </p:sp>
      <p:pic>
        <p:nvPicPr>
          <p:cNvPr id="275" name="Google Shape;275;p32"/>
          <p:cNvPicPr preferRelativeResize="0"/>
          <p:nvPr/>
        </p:nvPicPr>
        <p:blipFill>
          <a:blip r:embed="rId9">
            <a:alphaModFix/>
          </a:blip>
          <a:stretch>
            <a:fillRect/>
          </a:stretch>
        </p:blipFill>
        <p:spPr>
          <a:xfrm>
            <a:off x="5614450" y="2879325"/>
            <a:ext cx="2365500" cy="13231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1"/>
                                        </p:tgtEl>
                                        <p:attrNameLst>
                                          <p:attrName>style.visibility</p:attrName>
                                        </p:attrNameLst>
                                      </p:cBhvr>
                                      <p:to>
                                        <p:strVal val="visible"/>
                                      </p:to>
                                    </p:set>
                                    <p:animEffect filter="fade" transition="in">
                                      <p:cBhvr>
                                        <p:cTn dur="1000"/>
                                        <p:tgtEl>
                                          <p:spTgt spid="271"/>
                                        </p:tgtEl>
                                      </p:cBhvr>
                                    </p:animEffect>
                                  </p:childTnLst>
                                </p:cTn>
                              </p:par>
                              <p:par>
                                <p:cTn fill="hold" nodeType="withEffect" presetClass="entr" presetID="10" presetSubtype="0">
                                  <p:stCondLst>
                                    <p:cond delay="0"/>
                                  </p:stCondLst>
                                  <p:childTnLst>
                                    <p:set>
                                      <p:cBhvr>
                                        <p:cTn dur="1" fill="hold">
                                          <p:stCondLst>
                                            <p:cond delay="0"/>
                                          </p:stCondLst>
                                        </p:cTn>
                                        <p:tgtEl>
                                          <p:spTgt spid="273"/>
                                        </p:tgtEl>
                                        <p:attrNameLst>
                                          <p:attrName>style.visibility</p:attrName>
                                        </p:attrNameLst>
                                      </p:cBhvr>
                                      <p:to>
                                        <p:strVal val="visible"/>
                                      </p:to>
                                    </p:set>
                                    <p:animEffect filter="fade" transition="in">
                                      <p:cBhvr>
                                        <p:cTn dur="1000"/>
                                        <p:tgtEl>
                                          <p:spTgt spid="27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4"/>
                                        </p:tgtEl>
                                        <p:attrNameLst>
                                          <p:attrName>style.visibility</p:attrName>
                                        </p:attrNameLst>
                                      </p:cBhvr>
                                      <p:to>
                                        <p:strVal val="visible"/>
                                      </p:to>
                                    </p:set>
                                    <p:animEffect filter="fade" transition="in">
                                      <p:cBhvr>
                                        <p:cTn dur="1000"/>
                                        <p:tgtEl>
                                          <p:spTgt spid="274"/>
                                        </p:tgtEl>
                                      </p:cBhvr>
                                    </p:animEffect>
                                  </p:childTnLst>
                                </p:cTn>
                              </p:par>
                              <p:par>
                                <p:cTn fill="hold" nodeType="withEffect" presetClass="entr" presetID="10" presetSubtype="0">
                                  <p:stCondLst>
                                    <p:cond delay="0"/>
                                  </p:stCondLst>
                                  <p:childTnLst>
                                    <p:set>
                                      <p:cBhvr>
                                        <p:cTn dur="1" fill="hold">
                                          <p:stCondLst>
                                            <p:cond delay="0"/>
                                          </p:stCondLst>
                                        </p:cTn>
                                        <p:tgtEl>
                                          <p:spTgt spid="275"/>
                                        </p:tgtEl>
                                        <p:attrNameLst>
                                          <p:attrName>style.visibility</p:attrName>
                                        </p:attrNameLst>
                                      </p:cBhvr>
                                      <p:to>
                                        <p:strVal val="visible"/>
                                      </p:to>
                                    </p:set>
                                    <p:animEffect filter="fade" transition="in">
                                      <p:cBhvr>
                                        <p:cTn dur="1000"/>
                                        <p:tgtEl>
                                          <p:spTgt spid="27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F5FB"/>
        </a:solidFill>
      </p:bgPr>
    </p:bg>
    <p:spTree>
      <p:nvGrpSpPr>
        <p:cNvPr id="279" name="Shape 279"/>
        <p:cNvGrpSpPr/>
        <p:nvPr/>
      </p:nvGrpSpPr>
      <p:grpSpPr>
        <a:xfrm>
          <a:off x="0" y="0"/>
          <a:ext cx="0" cy="0"/>
          <a:chOff x="0" y="0"/>
          <a:chExt cx="0" cy="0"/>
        </a:xfrm>
      </p:grpSpPr>
      <p:sp>
        <p:nvSpPr>
          <p:cNvPr id="280" name="Google Shape;280;p33"/>
          <p:cNvSpPr/>
          <p:nvPr/>
        </p:nvSpPr>
        <p:spPr>
          <a:xfrm>
            <a:off x="-952733" y="-166339"/>
            <a:ext cx="6177405" cy="1023931"/>
          </a:xfrm>
          <a:custGeom>
            <a:rect b="b" l="l" r="r" t="t"/>
            <a:pathLst>
              <a:path extrusionOk="0" h="1913890" w="11546552">
                <a:moveTo>
                  <a:pt x="11546552" y="956945"/>
                </a:moveTo>
                <a:lnTo>
                  <a:pt x="11546552" y="956945"/>
                </a:lnTo>
                <a:cubicBezTo>
                  <a:pt x="11546552" y="1485392"/>
                  <a:pt x="11118181" y="1913890"/>
                  <a:pt x="10589607" y="1913890"/>
                </a:cubicBezTo>
                <a:lnTo>
                  <a:pt x="956945" y="1913890"/>
                </a:lnTo>
                <a:cubicBezTo>
                  <a:pt x="428371" y="1913890"/>
                  <a:pt x="0" y="1485392"/>
                  <a:pt x="0" y="956945"/>
                </a:cubicBezTo>
                <a:lnTo>
                  <a:pt x="0" y="956945"/>
                </a:lnTo>
                <a:cubicBezTo>
                  <a:pt x="0" y="428371"/>
                  <a:pt x="428371" y="0"/>
                  <a:pt x="956945" y="0"/>
                </a:cubicBezTo>
                <a:lnTo>
                  <a:pt x="10589607" y="0"/>
                </a:lnTo>
                <a:cubicBezTo>
                  <a:pt x="11118054" y="0"/>
                  <a:pt x="11546552" y="428371"/>
                  <a:pt x="11546552" y="956945"/>
                </a:cubicBezTo>
                <a:close/>
              </a:path>
            </a:pathLst>
          </a:custGeom>
          <a:solidFill>
            <a:srgbClr val="75C4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pic>
        <p:nvPicPr>
          <p:cNvPr id="281" name="Google Shape;281;p33"/>
          <p:cNvPicPr preferRelativeResize="0"/>
          <p:nvPr/>
        </p:nvPicPr>
        <p:blipFill rotWithShape="1">
          <a:blip r:embed="rId3">
            <a:alphaModFix/>
          </a:blip>
          <a:srcRect b="0" l="0" r="0" t="0"/>
          <a:stretch/>
        </p:blipFill>
        <p:spPr>
          <a:xfrm rot="-464221">
            <a:off x="8173409" y="1858558"/>
            <a:ext cx="2507609" cy="2517048"/>
          </a:xfrm>
          <a:prstGeom prst="rect">
            <a:avLst/>
          </a:prstGeom>
          <a:noFill/>
          <a:ln>
            <a:noFill/>
          </a:ln>
        </p:spPr>
      </p:pic>
      <p:pic>
        <p:nvPicPr>
          <p:cNvPr id="282" name="Google Shape;282;p33"/>
          <p:cNvPicPr preferRelativeResize="0"/>
          <p:nvPr/>
        </p:nvPicPr>
        <p:blipFill rotWithShape="1">
          <a:blip r:embed="rId4">
            <a:alphaModFix/>
          </a:blip>
          <a:srcRect b="10147" l="38938" r="39327" t="67478"/>
          <a:stretch/>
        </p:blipFill>
        <p:spPr>
          <a:xfrm rot="1092066">
            <a:off x="7951494" y="826267"/>
            <a:ext cx="867158" cy="940882"/>
          </a:xfrm>
          <a:prstGeom prst="rect">
            <a:avLst/>
          </a:prstGeom>
          <a:noFill/>
          <a:ln>
            <a:noFill/>
          </a:ln>
        </p:spPr>
      </p:pic>
      <p:pic>
        <p:nvPicPr>
          <p:cNvPr id="283" name="Google Shape;283;p33"/>
          <p:cNvPicPr preferRelativeResize="0"/>
          <p:nvPr/>
        </p:nvPicPr>
        <p:blipFill rotWithShape="1">
          <a:blip r:embed="rId4">
            <a:alphaModFix/>
          </a:blip>
          <a:srcRect b="14154" l="61268" r="15376" t="63472"/>
          <a:stretch/>
        </p:blipFill>
        <p:spPr>
          <a:xfrm rot="1092067">
            <a:off x="6368349" y="4840867"/>
            <a:ext cx="931867" cy="940882"/>
          </a:xfrm>
          <a:prstGeom prst="rect">
            <a:avLst/>
          </a:prstGeom>
          <a:noFill/>
          <a:ln>
            <a:noFill/>
          </a:ln>
        </p:spPr>
      </p:pic>
      <p:pic>
        <p:nvPicPr>
          <p:cNvPr id="284" name="Google Shape;284;p33"/>
          <p:cNvPicPr preferRelativeResize="0"/>
          <p:nvPr/>
        </p:nvPicPr>
        <p:blipFill rotWithShape="1">
          <a:blip r:embed="rId4">
            <a:alphaModFix/>
          </a:blip>
          <a:srcRect b="0" l="82857" r="0" t="80101"/>
          <a:stretch/>
        </p:blipFill>
        <p:spPr>
          <a:xfrm rot="-498393">
            <a:off x="7456238" y="25638"/>
            <a:ext cx="389528" cy="476566"/>
          </a:xfrm>
          <a:prstGeom prst="rect">
            <a:avLst/>
          </a:prstGeom>
          <a:noFill/>
          <a:ln>
            <a:noFill/>
          </a:ln>
        </p:spPr>
      </p:pic>
      <p:pic>
        <p:nvPicPr>
          <p:cNvPr id="285" name="Google Shape;285;p33"/>
          <p:cNvPicPr preferRelativeResize="0"/>
          <p:nvPr/>
        </p:nvPicPr>
        <p:blipFill rotWithShape="1">
          <a:blip r:embed="rId5">
            <a:alphaModFix/>
          </a:blip>
          <a:srcRect b="0" l="0" r="0" t="0"/>
          <a:stretch/>
        </p:blipFill>
        <p:spPr>
          <a:xfrm>
            <a:off x="7211372" y="857610"/>
            <a:ext cx="373705" cy="326525"/>
          </a:xfrm>
          <a:prstGeom prst="rect">
            <a:avLst/>
          </a:prstGeom>
          <a:noFill/>
          <a:ln>
            <a:noFill/>
          </a:ln>
        </p:spPr>
      </p:pic>
      <p:pic>
        <p:nvPicPr>
          <p:cNvPr id="286" name="Google Shape;286;p33"/>
          <p:cNvPicPr preferRelativeResize="0"/>
          <p:nvPr/>
        </p:nvPicPr>
        <p:blipFill rotWithShape="1">
          <a:blip r:embed="rId5">
            <a:alphaModFix/>
          </a:blip>
          <a:srcRect b="0" l="0" r="0" t="0"/>
          <a:stretch/>
        </p:blipFill>
        <p:spPr>
          <a:xfrm rot="-1716020">
            <a:off x="8179388" y="4659822"/>
            <a:ext cx="1107132" cy="967357"/>
          </a:xfrm>
          <a:prstGeom prst="rect">
            <a:avLst/>
          </a:prstGeom>
          <a:noFill/>
          <a:ln>
            <a:noFill/>
          </a:ln>
        </p:spPr>
      </p:pic>
      <p:sp>
        <p:nvSpPr>
          <p:cNvPr id="287" name="Google Shape;287;p33"/>
          <p:cNvSpPr txBox="1"/>
          <p:nvPr/>
        </p:nvSpPr>
        <p:spPr>
          <a:xfrm>
            <a:off x="280600" y="76913"/>
            <a:ext cx="4109700" cy="5388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lang="vi" sz="3500">
                <a:solidFill>
                  <a:srgbClr val="001A47"/>
                </a:solidFill>
                <a:latin typeface="Roboto"/>
                <a:ea typeface="Roboto"/>
                <a:cs typeface="Roboto"/>
                <a:sym typeface="Roboto"/>
              </a:rPr>
              <a:t>Quy trình làm việc</a:t>
            </a:r>
            <a:endParaRPr b="1" sz="700">
              <a:latin typeface="Roboto"/>
              <a:ea typeface="Roboto"/>
              <a:cs typeface="Roboto"/>
              <a:sym typeface="Roboto"/>
            </a:endParaRPr>
          </a:p>
        </p:txBody>
      </p:sp>
      <p:sp>
        <p:nvSpPr>
          <p:cNvPr id="288" name="Google Shape;288;p33"/>
          <p:cNvSpPr txBox="1"/>
          <p:nvPr/>
        </p:nvSpPr>
        <p:spPr>
          <a:xfrm>
            <a:off x="228000" y="922525"/>
            <a:ext cx="6742200" cy="261600"/>
          </a:xfrm>
          <a:prstGeom prst="rect">
            <a:avLst/>
          </a:prstGeom>
          <a:noFill/>
          <a:ln>
            <a:noFill/>
          </a:ln>
        </p:spPr>
        <p:txBody>
          <a:bodyPr anchorCtr="0" anchor="t" bIns="0" lIns="0" spcFirstLastPara="1" rIns="0" wrap="square" tIns="0">
            <a:spAutoFit/>
          </a:bodyPr>
          <a:lstStyle/>
          <a:p>
            <a:pPr indent="0" lvl="0" marL="0" marR="0" rtl="0" algn="just">
              <a:lnSpc>
                <a:spcPct val="140000"/>
              </a:lnSpc>
              <a:spcBef>
                <a:spcPts val="0"/>
              </a:spcBef>
              <a:spcAft>
                <a:spcPts val="0"/>
              </a:spcAft>
              <a:buNone/>
            </a:pPr>
            <a:r>
              <a:rPr lang="vi" sz="1700">
                <a:solidFill>
                  <a:srgbClr val="001A47"/>
                </a:solidFill>
                <a:latin typeface="Roboto Medium"/>
                <a:ea typeface="Roboto Medium"/>
                <a:cs typeface="Roboto Medium"/>
                <a:sym typeface="Roboto Medium"/>
              </a:rPr>
              <a:t>Nhóm tiến hành họp trên google meet và phân công việc trên trello</a:t>
            </a:r>
            <a:endParaRPr sz="700">
              <a:latin typeface="Roboto Medium"/>
              <a:ea typeface="Roboto Medium"/>
              <a:cs typeface="Roboto Medium"/>
              <a:sym typeface="Roboto Medium"/>
            </a:endParaRPr>
          </a:p>
        </p:txBody>
      </p:sp>
      <p:pic>
        <p:nvPicPr>
          <p:cNvPr id="289" name="Google Shape;289;p33"/>
          <p:cNvPicPr preferRelativeResize="0"/>
          <p:nvPr/>
        </p:nvPicPr>
        <p:blipFill>
          <a:blip r:embed="rId6">
            <a:alphaModFix/>
          </a:blip>
          <a:stretch>
            <a:fillRect/>
          </a:stretch>
        </p:blipFill>
        <p:spPr>
          <a:xfrm>
            <a:off x="144176" y="1957775"/>
            <a:ext cx="8148549" cy="1987450"/>
          </a:xfrm>
          <a:prstGeom prst="rect">
            <a:avLst/>
          </a:prstGeom>
          <a:noFill/>
          <a:ln>
            <a:noFill/>
          </a:ln>
        </p:spPr>
      </p:pic>
      <p:pic>
        <p:nvPicPr>
          <p:cNvPr id="290" name="Google Shape;290;p33"/>
          <p:cNvPicPr preferRelativeResize="0"/>
          <p:nvPr/>
        </p:nvPicPr>
        <p:blipFill>
          <a:blip r:embed="rId7">
            <a:alphaModFix/>
          </a:blip>
          <a:stretch>
            <a:fillRect/>
          </a:stretch>
        </p:blipFill>
        <p:spPr>
          <a:xfrm>
            <a:off x="912700" y="1363325"/>
            <a:ext cx="1945766" cy="3565750"/>
          </a:xfrm>
          <a:prstGeom prst="rect">
            <a:avLst/>
          </a:prstGeom>
          <a:noFill/>
          <a:ln>
            <a:noFill/>
          </a:ln>
        </p:spPr>
      </p:pic>
      <p:pic>
        <p:nvPicPr>
          <p:cNvPr id="291" name="Google Shape;291;p33"/>
          <p:cNvPicPr preferRelativeResize="0"/>
          <p:nvPr/>
        </p:nvPicPr>
        <p:blipFill>
          <a:blip r:embed="rId8">
            <a:alphaModFix/>
          </a:blip>
          <a:stretch>
            <a:fillRect/>
          </a:stretch>
        </p:blipFill>
        <p:spPr>
          <a:xfrm>
            <a:off x="3278909" y="1363332"/>
            <a:ext cx="1945766" cy="3491181"/>
          </a:xfrm>
          <a:prstGeom prst="rect">
            <a:avLst/>
          </a:prstGeom>
          <a:noFill/>
          <a:ln>
            <a:noFill/>
          </a:ln>
        </p:spPr>
      </p:pic>
      <p:pic>
        <p:nvPicPr>
          <p:cNvPr id="292" name="Google Shape;292;p33"/>
          <p:cNvPicPr preferRelativeResize="0"/>
          <p:nvPr/>
        </p:nvPicPr>
        <p:blipFill>
          <a:blip r:embed="rId9">
            <a:alphaModFix/>
          </a:blip>
          <a:stretch>
            <a:fillRect/>
          </a:stretch>
        </p:blipFill>
        <p:spPr>
          <a:xfrm>
            <a:off x="912700" y="1363336"/>
            <a:ext cx="1897597" cy="3565739"/>
          </a:xfrm>
          <a:prstGeom prst="rect">
            <a:avLst/>
          </a:prstGeom>
          <a:noFill/>
          <a:ln>
            <a:noFill/>
          </a:ln>
        </p:spPr>
      </p:pic>
      <p:pic>
        <p:nvPicPr>
          <p:cNvPr id="293" name="Google Shape;293;p33"/>
          <p:cNvPicPr preferRelativeResize="0"/>
          <p:nvPr/>
        </p:nvPicPr>
        <p:blipFill>
          <a:blip r:embed="rId10">
            <a:alphaModFix/>
          </a:blip>
          <a:stretch>
            <a:fillRect/>
          </a:stretch>
        </p:blipFill>
        <p:spPr>
          <a:xfrm>
            <a:off x="3268309" y="1363325"/>
            <a:ext cx="2120842" cy="24522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8"/>
                                        </p:tgtEl>
                                        <p:attrNameLst>
                                          <p:attrName>style.visibility</p:attrName>
                                        </p:attrNameLst>
                                      </p:cBhvr>
                                      <p:to>
                                        <p:strVal val="visible"/>
                                      </p:to>
                                    </p:set>
                                    <p:animEffect filter="fade" transition="in">
                                      <p:cBhvr>
                                        <p:cTn dur="1000"/>
                                        <p:tgtEl>
                                          <p:spTgt spid="28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9"/>
                                        </p:tgtEl>
                                        <p:attrNameLst>
                                          <p:attrName>style.visibility</p:attrName>
                                        </p:attrNameLst>
                                      </p:cBhvr>
                                      <p:to>
                                        <p:strVal val="visible"/>
                                      </p:to>
                                    </p:set>
                                    <p:animEffect filter="fade" transition="in">
                                      <p:cBhvr>
                                        <p:cTn dur="1000"/>
                                        <p:tgtEl>
                                          <p:spTgt spid="28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289"/>
                                        </p:tgtEl>
                                      </p:cBhvr>
                                    </p:animEffect>
                                    <p:set>
                                      <p:cBhvr>
                                        <p:cTn dur="1" fill="hold">
                                          <p:stCondLst>
                                            <p:cond delay="1000"/>
                                          </p:stCondLst>
                                        </p:cTn>
                                        <p:tgtEl>
                                          <p:spTgt spid="289"/>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1"/>
                                        </p:tgtEl>
                                        <p:attrNameLst>
                                          <p:attrName>style.visibility</p:attrName>
                                        </p:attrNameLst>
                                      </p:cBhvr>
                                      <p:to>
                                        <p:strVal val="visible"/>
                                      </p:to>
                                    </p:set>
                                    <p:animEffect filter="fade" transition="in">
                                      <p:cBhvr>
                                        <p:cTn dur="1000"/>
                                        <p:tgtEl>
                                          <p:spTgt spid="291"/>
                                        </p:tgtEl>
                                      </p:cBhvr>
                                    </p:animEffect>
                                  </p:childTnLst>
                                </p:cTn>
                              </p:par>
                              <p:par>
                                <p:cTn fill="hold" nodeType="withEffect" presetClass="entr" presetID="10" presetSubtype="0">
                                  <p:stCondLst>
                                    <p:cond delay="0"/>
                                  </p:stCondLst>
                                  <p:childTnLst>
                                    <p:set>
                                      <p:cBhvr>
                                        <p:cTn dur="1" fill="hold">
                                          <p:stCondLst>
                                            <p:cond delay="0"/>
                                          </p:stCondLst>
                                        </p:cTn>
                                        <p:tgtEl>
                                          <p:spTgt spid="290"/>
                                        </p:tgtEl>
                                        <p:attrNameLst>
                                          <p:attrName>style.visibility</p:attrName>
                                        </p:attrNameLst>
                                      </p:cBhvr>
                                      <p:to>
                                        <p:strVal val="visible"/>
                                      </p:to>
                                    </p:set>
                                    <p:animEffect filter="fade" transition="in">
                                      <p:cBhvr>
                                        <p:cTn dur="1000"/>
                                        <p:tgtEl>
                                          <p:spTgt spid="29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290"/>
                                        </p:tgtEl>
                                      </p:cBhvr>
                                    </p:animEffect>
                                    <p:set>
                                      <p:cBhvr>
                                        <p:cTn dur="1" fill="hold">
                                          <p:stCondLst>
                                            <p:cond delay="1000"/>
                                          </p:stCondLst>
                                        </p:cTn>
                                        <p:tgtEl>
                                          <p:spTgt spid="290"/>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291"/>
                                        </p:tgtEl>
                                      </p:cBhvr>
                                    </p:animEffect>
                                    <p:set>
                                      <p:cBhvr>
                                        <p:cTn dur="1" fill="hold">
                                          <p:stCondLst>
                                            <p:cond delay="1000"/>
                                          </p:stCondLst>
                                        </p:cTn>
                                        <p:tgtEl>
                                          <p:spTgt spid="291"/>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2"/>
                                        </p:tgtEl>
                                        <p:attrNameLst>
                                          <p:attrName>style.visibility</p:attrName>
                                        </p:attrNameLst>
                                      </p:cBhvr>
                                      <p:to>
                                        <p:strVal val="visible"/>
                                      </p:to>
                                    </p:set>
                                    <p:animEffect filter="fade" transition="in">
                                      <p:cBhvr>
                                        <p:cTn dur="1000"/>
                                        <p:tgtEl>
                                          <p:spTgt spid="292"/>
                                        </p:tgtEl>
                                      </p:cBhvr>
                                    </p:animEffect>
                                  </p:childTnLst>
                                </p:cTn>
                              </p:par>
                              <p:par>
                                <p:cTn fill="hold" nodeType="withEffect" presetClass="entr" presetID="10" presetSubtype="0">
                                  <p:stCondLst>
                                    <p:cond delay="0"/>
                                  </p:stCondLst>
                                  <p:childTnLst>
                                    <p:set>
                                      <p:cBhvr>
                                        <p:cTn dur="1" fill="hold">
                                          <p:stCondLst>
                                            <p:cond delay="0"/>
                                          </p:stCondLst>
                                        </p:cTn>
                                        <p:tgtEl>
                                          <p:spTgt spid="293"/>
                                        </p:tgtEl>
                                        <p:attrNameLst>
                                          <p:attrName>style.visibility</p:attrName>
                                        </p:attrNameLst>
                                      </p:cBhvr>
                                      <p:to>
                                        <p:strVal val="visible"/>
                                      </p:to>
                                    </p:set>
                                    <p:animEffect filter="fade" transition="in">
                                      <p:cBhvr>
                                        <p:cTn dur="1000"/>
                                        <p:tgtEl>
                                          <p:spTgt spid="29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